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</p:sldMasterIdLst>
  <p:notesMasterIdLst>
    <p:notesMasterId r:id="rId22"/>
  </p:notesMasterIdLst>
  <p:sldIdLst>
    <p:sldId id="278" r:id="rId4"/>
    <p:sldId id="279" r:id="rId5"/>
    <p:sldId id="280" r:id="rId6"/>
    <p:sldId id="281" r:id="rId7"/>
    <p:sldId id="282" r:id="rId8"/>
    <p:sldId id="296" r:id="rId9"/>
    <p:sldId id="284" r:id="rId10"/>
    <p:sldId id="285" r:id="rId11"/>
    <p:sldId id="297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8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8BB06-36A2-E249-A7F2-F1491D649F7B}" type="datetimeFigureOut">
              <a:rPr lang="en-US" smtClean="0"/>
              <a:t>21/8/16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06E62-CA47-8943-ADB1-C1E70B3EE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6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6593D5A-762B-4342-A8E2-C59D8D2DEB7E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4DAB84-F48A-CF4F-B594-0972E10FE8D5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4DAB84-F48A-CF4F-B594-0972E10FE8D5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06E62-CA47-8943-ADB1-C1E70B3EEFC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27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25A3-F966-A048-82DC-43DE76BF9C3B}" type="datetimeFigureOut">
              <a:rPr lang="en-US" smtClean="0"/>
              <a:t>21/8/16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6797-31B7-4145-95D4-07C18DB2D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8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25A3-F966-A048-82DC-43DE76BF9C3B}" type="datetimeFigureOut">
              <a:rPr lang="en-US" smtClean="0"/>
              <a:t>21/8/16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6797-31B7-4145-95D4-07C18DB2D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3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25A3-F966-A048-82DC-43DE76BF9C3B}" type="datetimeFigureOut">
              <a:rPr lang="en-US" smtClean="0"/>
              <a:t>21/8/16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6797-31B7-4145-95D4-07C18DB2D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97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41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19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99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44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36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56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1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3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25A3-F966-A048-82DC-43DE76BF9C3B}" type="datetimeFigureOut">
              <a:rPr lang="en-US" smtClean="0"/>
              <a:t>21/8/16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6797-31B7-4145-95D4-07C18DB2D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87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9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7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26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71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55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1663700" y="3327400"/>
            <a:ext cx="7480300" cy="3087688"/>
          </a:xfrm>
          <a:custGeom>
            <a:avLst/>
            <a:gdLst>
              <a:gd name="T0" fmla="*/ 2147483647 w 4712"/>
              <a:gd name="T1" fmla="*/ 2147483647 h 1945"/>
              <a:gd name="T2" fmla="*/ 2147483647 w 4712"/>
              <a:gd name="T3" fmla="*/ 2147483647 h 1945"/>
              <a:gd name="T4" fmla="*/ 2147483647 w 4712"/>
              <a:gd name="T5" fmla="*/ 2147483647 h 1945"/>
              <a:gd name="T6" fmla="*/ 2147483647 w 4712"/>
              <a:gd name="T7" fmla="*/ 2147483647 h 1945"/>
              <a:gd name="T8" fmla="*/ 2147483647 w 4712"/>
              <a:gd name="T9" fmla="*/ 2147483647 h 1945"/>
              <a:gd name="T10" fmla="*/ 2147483647 w 4712"/>
              <a:gd name="T11" fmla="*/ 2147483647 h 1945"/>
              <a:gd name="T12" fmla="*/ 2147483647 w 4712"/>
              <a:gd name="T13" fmla="*/ 2147483647 h 1945"/>
              <a:gd name="T14" fmla="*/ 2147483647 w 4712"/>
              <a:gd name="T15" fmla="*/ 2147483647 h 1945"/>
              <a:gd name="T16" fmla="*/ 2147483647 w 4712"/>
              <a:gd name="T17" fmla="*/ 2147483647 h 1945"/>
              <a:gd name="T18" fmla="*/ 2147483647 w 4712"/>
              <a:gd name="T19" fmla="*/ 2147483647 h 1945"/>
              <a:gd name="T20" fmla="*/ 2147483647 w 4712"/>
              <a:gd name="T21" fmla="*/ 2147483647 h 1945"/>
              <a:gd name="T22" fmla="*/ 2147483647 w 4712"/>
              <a:gd name="T23" fmla="*/ 2147483647 h 1945"/>
              <a:gd name="T24" fmla="*/ 2147483647 w 4712"/>
              <a:gd name="T25" fmla="*/ 2147483647 h 1945"/>
              <a:gd name="T26" fmla="*/ 2147483647 w 4712"/>
              <a:gd name="T27" fmla="*/ 2147483647 h 1945"/>
              <a:gd name="T28" fmla="*/ 2147483647 w 4712"/>
              <a:gd name="T29" fmla="*/ 0 h 1945"/>
              <a:gd name="T30" fmla="*/ 2147483647 w 4712"/>
              <a:gd name="T31" fmla="*/ 2147483647 h 1945"/>
              <a:gd name="T32" fmla="*/ 2147483647 w 4712"/>
              <a:gd name="T33" fmla="*/ 2147483647 h 1945"/>
              <a:gd name="T34" fmla="*/ 2147483647 w 4712"/>
              <a:gd name="T35" fmla="*/ 2147483647 h 1945"/>
              <a:gd name="T36" fmla="*/ 2147483647 w 4712"/>
              <a:gd name="T37" fmla="*/ 2147483647 h 1945"/>
              <a:gd name="T38" fmla="*/ 2147483647 w 4712"/>
              <a:gd name="T39" fmla="*/ 2147483647 h 1945"/>
              <a:gd name="T40" fmla="*/ 0 w 4712"/>
              <a:gd name="T41" fmla="*/ 2147483647 h 1945"/>
              <a:gd name="T42" fmla="*/ 2147483647 w 4712"/>
              <a:gd name="T43" fmla="*/ 2147483647 h 1945"/>
              <a:gd name="T44" fmla="*/ 2147483647 w 4712"/>
              <a:gd name="T45" fmla="*/ 2147483647 h 19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12" h="1945">
                <a:moveTo>
                  <a:pt x="104" y="1944"/>
                </a:moveTo>
                <a:lnTo>
                  <a:pt x="144" y="1912"/>
                </a:lnTo>
                <a:lnTo>
                  <a:pt x="1320" y="1568"/>
                </a:lnTo>
                <a:lnTo>
                  <a:pt x="2000" y="1264"/>
                </a:lnTo>
                <a:lnTo>
                  <a:pt x="2104" y="1208"/>
                </a:lnTo>
                <a:lnTo>
                  <a:pt x="2312" y="1056"/>
                </a:lnTo>
                <a:lnTo>
                  <a:pt x="2416" y="936"/>
                </a:lnTo>
                <a:lnTo>
                  <a:pt x="2464" y="824"/>
                </a:lnTo>
                <a:lnTo>
                  <a:pt x="3376" y="504"/>
                </a:lnTo>
                <a:lnTo>
                  <a:pt x="3648" y="496"/>
                </a:lnTo>
                <a:lnTo>
                  <a:pt x="4160" y="400"/>
                </a:lnTo>
                <a:lnTo>
                  <a:pt x="4416" y="304"/>
                </a:lnTo>
                <a:lnTo>
                  <a:pt x="4472" y="296"/>
                </a:lnTo>
                <a:lnTo>
                  <a:pt x="4711" y="224"/>
                </a:lnTo>
                <a:lnTo>
                  <a:pt x="4711" y="0"/>
                </a:lnTo>
                <a:lnTo>
                  <a:pt x="2440" y="768"/>
                </a:lnTo>
                <a:lnTo>
                  <a:pt x="2232" y="760"/>
                </a:lnTo>
                <a:lnTo>
                  <a:pt x="1784" y="808"/>
                </a:lnTo>
                <a:lnTo>
                  <a:pt x="1600" y="848"/>
                </a:lnTo>
                <a:lnTo>
                  <a:pt x="760" y="1056"/>
                </a:lnTo>
                <a:lnTo>
                  <a:pt x="0" y="1288"/>
                </a:lnTo>
                <a:lnTo>
                  <a:pt x="104" y="1384"/>
                </a:lnTo>
                <a:lnTo>
                  <a:pt x="104" y="1944"/>
                </a:lnTo>
              </a:path>
            </a:pathLst>
          </a:cu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CC66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23825" y="165100"/>
            <a:ext cx="2471738" cy="6400800"/>
            <a:chOff x="78" y="104"/>
            <a:chExt cx="1557" cy="4032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78" y="3089"/>
              <a:ext cx="1097" cy="1047"/>
              <a:chOff x="78" y="3089"/>
              <a:chExt cx="1097" cy="1047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82" y="3476"/>
                <a:ext cx="1085" cy="513"/>
              </a:xfrm>
              <a:prstGeom prst="rect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CC66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87" y="3826"/>
                <a:ext cx="1084" cy="310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CC66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90" y="3350"/>
                <a:ext cx="1085" cy="209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CC66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AutoShape 8"/>
              <p:cNvSpPr>
                <a:spLocks noChangeArrowheads="1"/>
              </p:cNvSpPr>
              <p:nvPr/>
            </p:nvSpPr>
            <p:spPr bwMode="auto">
              <a:xfrm flipV="1">
                <a:off x="78" y="3191"/>
                <a:ext cx="1089" cy="255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CC66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168" y="3221"/>
                <a:ext cx="281" cy="863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0" y="241"/>
                  </a:cxn>
                  <a:cxn ang="0">
                    <a:pos x="0" y="818"/>
                  </a:cxn>
                  <a:cxn ang="0">
                    <a:pos x="90" y="844"/>
                  </a:cxn>
                  <a:cxn ang="0">
                    <a:pos x="153" y="853"/>
                  </a:cxn>
                  <a:cxn ang="0">
                    <a:pos x="230" y="862"/>
                  </a:cxn>
                  <a:cxn ang="0">
                    <a:pos x="230" y="294"/>
                  </a:cxn>
                  <a:cxn ang="0">
                    <a:pos x="280" y="21"/>
                  </a:cxn>
                  <a:cxn ang="0">
                    <a:pos x="256" y="21"/>
                  </a:cxn>
                  <a:cxn ang="0">
                    <a:pos x="204" y="13"/>
                  </a:cxn>
                  <a:cxn ang="0">
                    <a:pos x="171" y="0"/>
                  </a:cxn>
                </a:cxnLst>
                <a:rect l="0" t="0" r="r" b="b"/>
                <a:pathLst>
                  <a:path w="281" h="863">
                    <a:moveTo>
                      <a:pt x="171" y="0"/>
                    </a:moveTo>
                    <a:lnTo>
                      <a:pt x="0" y="241"/>
                    </a:lnTo>
                    <a:lnTo>
                      <a:pt x="0" y="818"/>
                    </a:lnTo>
                    <a:lnTo>
                      <a:pt x="90" y="844"/>
                    </a:lnTo>
                    <a:lnTo>
                      <a:pt x="153" y="853"/>
                    </a:lnTo>
                    <a:lnTo>
                      <a:pt x="230" y="862"/>
                    </a:lnTo>
                    <a:lnTo>
                      <a:pt x="230" y="294"/>
                    </a:lnTo>
                    <a:lnTo>
                      <a:pt x="280" y="21"/>
                    </a:lnTo>
                    <a:lnTo>
                      <a:pt x="256" y="21"/>
                    </a:lnTo>
                    <a:lnTo>
                      <a:pt x="204" y="13"/>
                    </a:lnTo>
                    <a:lnTo>
                      <a:pt x="171" y="0"/>
                    </a:lnTo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CC66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106" y="3350"/>
                <a:ext cx="1038" cy="189"/>
              </a:xfrm>
              <a:prstGeom prst="ellipse">
                <a:avLst/>
              </a:prstGeom>
              <a:solidFill>
                <a:srgbClr val="00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CC66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223" y="3261"/>
                <a:ext cx="132" cy="801"/>
              </a:xfrm>
              <a:custGeom>
                <a:avLst/>
                <a:gdLst/>
                <a:ahLst/>
                <a:cxnLst>
                  <a:cxn ang="0">
                    <a:pos x="0" y="254"/>
                  </a:cxn>
                  <a:cxn ang="0">
                    <a:pos x="0" y="795"/>
                  </a:cxn>
                  <a:cxn ang="0">
                    <a:pos x="40" y="800"/>
                  </a:cxn>
                  <a:cxn ang="0">
                    <a:pos x="40" y="263"/>
                  </a:cxn>
                  <a:cxn ang="0">
                    <a:pos x="131" y="8"/>
                  </a:cxn>
                  <a:cxn ang="0">
                    <a:pos x="114" y="0"/>
                  </a:cxn>
                  <a:cxn ang="0">
                    <a:pos x="0" y="254"/>
                  </a:cxn>
                </a:cxnLst>
                <a:rect l="0" t="0" r="r" b="b"/>
                <a:pathLst>
                  <a:path w="132" h="801">
                    <a:moveTo>
                      <a:pt x="0" y="254"/>
                    </a:moveTo>
                    <a:lnTo>
                      <a:pt x="0" y="795"/>
                    </a:lnTo>
                    <a:lnTo>
                      <a:pt x="40" y="800"/>
                    </a:lnTo>
                    <a:lnTo>
                      <a:pt x="40" y="263"/>
                    </a:lnTo>
                    <a:lnTo>
                      <a:pt x="131" y="8"/>
                    </a:lnTo>
                    <a:lnTo>
                      <a:pt x="114" y="0"/>
                    </a:lnTo>
                    <a:lnTo>
                      <a:pt x="0" y="254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CC66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914" y="3239"/>
                <a:ext cx="245" cy="797"/>
              </a:xfrm>
              <a:custGeom>
                <a:avLst/>
                <a:gdLst>
                  <a:gd name="T0" fmla="*/ 244 w 245"/>
                  <a:gd name="T1" fmla="*/ 224 h 797"/>
                  <a:gd name="T2" fmla="*/ 244 w 245"/>
                  <a:gd name="T3" fmla="*/ 765 h 797"/>
                  <a:gd name="T4" fmla="*/ 203 w 245"/>
                  <a:gd name="T5" fmla="*/ 796 h 797"/>
                  <a:gd name="T6" fmla="*/ 203 w 245"/>
                  <a:gd name="T7" fmla="*/ 233 h 797"/>
                  <a:gd name="T8" fmla="*/ 0 w 245"/>
                  <a:gd name="T9" fmla="*/ 8 h 797"/>
                  <a:gd name="T10" fmla="*/ 18 w 245"/>
                  <a:gd name="T11" fmla="*/ 0 h 797"/>
                  <a:gd name="T12" fmla="*/ 244 w 245"/>
                  <a:gd name="T13" fmla="*/ 224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5" h="797">
                    <a:moveTo>
                      <a:pt x="244" y="224"/>
                    </a:moveTo>
                    <a:lnTo>
                      <a:pt x="244" y="765"/>
                    </a:lnTo>
                    <a:lnTo>
                      <a:pt x="203" y="796"/>
                    </a:lnTo>
                    <a:lnTo>
                      <a:pt x="203" y="233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244" y="224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CC66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8" name="Group 13"/>
              <p:cNvGrpSpPr>
                <a:grpSpLocks/>
              </p:cNvGrpSpPr>
              <p:nvPr/>
            </p:nvGrpSpPr>
            <p:grpSpPr bwMode="auto">
              <a:xfrm>
                <a:off x="294" y="3089"/>
                <a:ext cx="665" cy="185"/>
                <a:chOff x="294" y="3089"/>
                <a:chExt cx="665" cy="185"/>
              </a:xfrm>
            </p:grpSpPr>
            <p:sp>
              <p:nvSpPr>
                <p:cNvPr id="24" name="Oval 14"/>
                <p:cNvSpPr>
                  <a:spLocks noChangeArrowheads="1"/>
                </p:cNvSpPr>
                <p:nvPr/>
              </p:nvSpPr>
              <p:spPr bwMode="auto">
                <a:xfrm>
                  <a:off x="294" y="3089"/>
                  <a:ext cx="665" cy="1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CC66"/>
                    </a:solidFill>
                    <a:latin typeface="Times New Roman" pitchFamily="-112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5" name="Oval 15"/>
                <p:cNvSpPr>
                  <a:spLocks noChangeArrowheads="1"/>
                </p:cNvSpPr>
                <p:nvPr/>
              </p:nvSpPr>
              <p:spPr bwMode="auto">
                <a:xfrm>
                  <a:off x="299" y="3089"/>
                  <a:ext cx="650" cy="1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CC66"/>
                    </a:solidFill>
                    <a:latin typeface="Times New Roman" pitchFamily="-112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6" name="Oval 16"/>
                <p:cNvSpPr>
                  <a:spLocks noChangeArrowheads="1"/>
                </p:cNvSpPr>
                <p:nvPr/>
              </p:nvSpPr>
              <p:spPr bwMode="auto">
                <a:xfrm>
                  <a:off x="355" y="3111"/>
                  <a:ext cx="554" cy="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CC66"/>
                    </a:solidFill>
                    <a:latin typeface="Times New Roman" pitchFamily="-112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23" y="3464"/>
                <a:ext cx="322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30"/>
                  </a:cxn>
                  <a:cxn ang="0">
                    <a:pos x="85" y="44"/>
                  </a:cxn>
                  <a:cxn ang="0">
                    <a:pos x="153" y="61"/>
                  </a:cxn>
                  <a:cxn ang="0">
                    <a:pos x="212" y="70"/>
                  </a:cxn>
                  <a:cxn ang="0">
                    <a:pos x="275" y="75"/>
                  </a:cxn>
                  <a:cxn ang="0">
                    <a:pos x="321" y="70"/>
                  </a:cxn>
                  <a:cxn ang="0">
                    <a:pos x="248" y="61"/>
                  </a:cxn>
                  <a:cxn ang="0">
                    <a:pos x="171" y="44"/>
                  </a:cxn>
                  <a:cxn ang="0">
                    <a:pos x="94" y="22"/>
                  </a:cxn>
                  <a:cxn ang="0">
                    <a:pos x="31" y="4"/>
                  </a:cxn>
                  <a:cxn ang="0">
                    <a:pos x="0" y="0"/>
                  </a:cxn>
                </a:cxnLst>
                <a:rect l="0" t="0" r="r" b="b"/>
                <a:pathLst>
                  <a:path w="322" h="76">
                    <a:moveTo>
                      <a:pt x="0" y="0"/>
                    </a:moveTo>
                    <a:lnTo>
                      <a:pt x="49" y="30"/>
                    </a:lnTo>
                    <a:lnTo>
                      <a:pt x="85" y="44"/>
                    </a:lnTo>
                    <a:lnTo>
                      <a:pt x="153" y="61"/>
                    </a:lnTo>
                    <a:lnTo>
                      <a:pt x="212" y="70"/>
                    </a:lnTo>
                    <a:lnTo>
                      <a:pt x="275" y="75"/>
                    </a:lnTo>
                    <a:lnTo>
                      <a:pt x="321" y="70"/>
                    </a:lnTo>
                    <a:lnTo>
                      <a:pt x="248" y="61"/>
                    </a:lnTo>
                    <a:lnTo>
                      <a:pt x="171" y="44"/>
                    </a:lnTo>
                    <a:lnTo>
                      <a:pt x="94" y="22"/>
                    </a:lnTo>
                    <a:lnTo>
                      <a:pt x="31" y="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CC66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715" y="3091"/>
                <a:ext cx="181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8"/>
                  </a:cxn>
                  <a:cxn ang="0">
                    <a:pos x="139" y="21"/>
                  </a:cxn>
                  <a:cxn ang="0">
                    <a:pos x="180" y="34"/>
                  </a:cxn>
                  <a:cxn ang="0">
                    <a:pos x="166" y="48"/>
                  </a:cxn>
                  <a:cxn ang="0">
                    <a:pos x="126" y="30"/>
                  </a:cxn>
                  <a:cxn ang="0">
                    <a:pos x="67" y="17"/>
                  </a:cxn>
                  <a:cxn ang="0">
                    <a:pos x="9" y="17"/>
                  </a:cxn>
                  <a:cxn ang="0">
                    <a:pos x="0" y="0"/>
                  </a:cxn>
                </a:cxnLst>
                <a:rect l="0" t="0" r="r" b="b"/>
                <a:pathLst>
                  <a:path w="181" h="49">
                    <a:moveTo>
                      <a:pt x="0" y="0"/>
                    </a:moveTo>
                    <a:lnTo>
                      <a:pt x="85" y="8"/>
                    </a:lnTo>
                    <a:lnTo>
                      <a:pt x="139" y="21"/>
                    </a:lnTo>
                    <a:lnTo>
                      <a:pt x="180" y="34"/>
                    </a:lnTo>
                    <a:lnTo>
                      <a:pt x="166" y="48"/>
                    </a:lnTo>
                    <a:lnTo>
                      <a:pt x="126" y="30"/>
                    </a:lnTo>
                    <a:lnTo>
                      <a:pt x="67" y="17"/>
                    </a:lnTo>
                    <a:lnTo>
                      <a:pt x="9" y="17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CC66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842" y="3342"/>
                <a:ext cx="181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8"/>
                  </a:cxn>
                  <a:cxn ang="0">
                    <a:pos x="139" y="21"/>
                  </a:cxn>
                  <a:cxn ang="0">
                    <a:pos x="180" y="34"/>
                  </a:cxn>
                  <a:cxn ang="0">
                    <a:pos x="166" y="48"/>
                  </a:cxn>
                  <a:cxn ang="0">
                    <a:pos x="126" y="30"/>
                  </a:cxn>
                  <a:cxn ang="0">
                    <a:pos x="67" y="17"/>
                  </a:cxn>
                  <a:cxn ang="0">
                    <a:pos x="9" y="17"/>
                  </a:cxn>
                  <a:cxn ang="0">
                    <a:pos x="0" y="0"/>
                  </a:cxn>
                </a:cxnLst>
                <a:rect l="0" t="0" r="r" b="b"/>
                <a:pathLst>
                  <a:path w="181" h="49">
                    <a:moveTo>
                      <a:pt x="0" y="0"/>
                    </a:moveTo>
                    <a:lnTo>
                      <a:pt x="85" y="8"/>
                    </a:lnTo>
                    <a:lnTo>
                      <a:pt x="139" y="21"/>
                    </a:lnTo>
                    <a:lnTo>
                      <a:pt x="180" y="34"/>
                    </a:lnTo>
                    <a:lnTo>
                      <a:pt x="166" y="48"/>
                    </a:lnTo>
                    <a:lnTo>
                      <a:pt x="126" y="30"/>
                    </a:lnTo>
                    <a:lnTo>
                      <a:pt x="67" y="17"/>
                    </a:lnTo>
                    <a:lnTo>
                      <a:pt x="9" y="17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CC66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322" y="3175"/>
                <a:ext cx="181" cy="49"/>
              </a:xfrm>
              <a:custGeom>
                <a:avLst/>
                <a:gdLst/>
                <a:ahLst/>
                <a:cxnLst>
                  <a:cxn ang="0">
                    <a:pos x="180" y="48"/>
                  </a:cxn>
                  <a:cxn ang="0">
                    <a:pos x="94" y="39"/>
                  </a:cxn>
                  <a:cxn ang="0">
                    <a:pos x="40" y="26"/>
                  </a:cxn>
                  <a:cxn ang="0">
                    <a:pos x="0" y="13"/>
                  </a:cxn>
                  <a:cxn ang="0">
                    <a:pos x="13" y="0"/>
                  </a:cxn>
                  <a:cxn ang="0">
                    <a:pos x="54" y="17"/>
                  </a:cxn>
                  <a:cxn ang="0">
                    <a:pos x="112" y="30"/>
                  </a:cxn>
                  <a:cxn ang="0">
                    <a:pos x="171" y="30"/>
                  </a:cxn>
                  <a:cxn ang="0">
                    <a:pos x="180" y="48"/>
                  </a:cxn>
                </a:cxnLst>
                <a:rect l="0" t="0" r="r" b="b"/>
                <a:pathLst>
                  <a:path w="181" h="49">
                    <a:moveTo>
                      <a:pt x="180" y="48"/>
                    </a:moveTo>
                    <a:lnTo>
                      <a:pt x="94" y="39"/>
                    </a:lnTo>
                    <a:lnTo>
                      <a:pt x="40" y="26"/>
                    </a:lnTo>
                    <a:lnTo>
                      <a:pt x="0" y="13"/>
                    </a:lnTo>
                    <a:lnTo>
                      <a:pt x="13" y="0"/>
                    </a:lnTo>
                    <a:lnTo>
                      <a:pt x="54" y="17"/>
                    </a:lnTo>
                    <a:lnTo>
                      <a:pt x="112" y="30"/>
                    </a:lnTo>
                    <a:lnTo>
                      <a:pt x="171" y="30"/>
                    </a:lnTo>
                    <a:lnTo>
                      <a:pt x="180" y="48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CC66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16" y="3274"/>
                <a:ext cx="200" cy="230"/>
              </a:xfrm>
              <a:custGeom>
                <a:avLst/>
                <a:gdLst>
                  <a:gd name="T0" fmla="*/ 104 w 200"/>
                  <a:gd name="T1" fmla="*/ 4 h 230"/>
                  <a:gd name="T2" fmla="*/ 199 w 200"/>
                  <a:gd name="T3" fmla="*/ 0 h 230"/>
                  <a:gd name="T4" fmla="*/ 162 w 200"/>
                  <a:gd name="T5" fmla="*/ 79 h 230"/>
                  <a:gd name="T6" fmla="*/ 144 w 200"/>
                  <a:gd name="T7" fmla="*/ 127 h 230"/>
                  <a:gd name="T8" fmla="*/ 117 w 200"/>
                  <a:gd name="T9" fmla="*/ 171 h 230"/>
                  <a:gd name="T10" fmla="*/ 104 w 200"/>
                  <a:gd name="T11" fmla="*/ 229 h 230"/>
                  <a:gd name="T12" fmla="*/ 0 w 200"/>
                  <a:gd name="T13" fmla="*/ 229 h 230"/>
                  <a:gd name="T14" fmla="*/ 18 w 200"/>
                  <a:gd name="T15" fmla="*/ 176 h 230"/>
                  <a:gd name="T16" fmla="*/ 63 w 200"/>
                  <a:gd name="T17" fmla="*/ 123 h 230"/>
                  <a:gd name="T18" fmla="*/ 72 w 200"/>
                  <a:gd name="T19" fmla="*/ 79 h 230"/>
                  <a:gd name="T20" fmla="*/ 90 w 200"/>
                  <a:gd name="T21" fmla="*/ 35 h 230"/>
                  <a:gd name="T22" fmla="*/ 104 w 200"/>
                  <a:gd name="T23" fmla="*/ 4 h 2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0" h="230">
                    <a:moveTo>
                      <a:pt x="104" y="4"/>
                    </a:moveTo>
                    <a:lnTo>
                      <a:pt x="199" y="0"/>
                    </a:lnTo>
                    <a:lnTo>
                      <a:pt x="162" y="79"/>
                    </a:lnTo>
                    <a:lnTo>
                      <a:pt x="144" y="127"/>
                    </a:lnTo>
                    <a:lnTo>
                      <a:pt x="117" y="171"/>
                    </a:lnTo>
                    <a:lnTo>
                      <a:pt x="104" y="229"/>
                    </a:lnTo>
                    <a:lnTo>
                      <a:pt x="0" y="229"/>
                    </a:lnTo>
                    <a:lnTo>
                      <a:pt x="18" y="176"/>
                    </a:lnTo>
                    <a:lnTo>
                      <a:pt x="63" y="123"/>
                    </a:lnTo>
                    <a:lnTo>
                      <a:pt x="72" y="79"/>
                    </a:lnTo>
                    <a:lnTo>
                      <a:pt x="90" y="35"/>
                    </a:lnTo>
                    <a:lnTo>
                      <a:pt x="104" y="4"/>
                    </a:lnTo>
                  </a:path>
                </a:pathLst>
              </a:custGeom>
              <a:gradFill rotWithShape="0">
                <a:gsLst>
                  <a:gs pos="0">
                    <a:srgbClr val="B36666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CC66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630" y="104"/>
              <a:ext cx="1005" cy="3081"/>
              <a:chOff x="630" y="104"/>
              <a:chExt cx="1005" cy="3081"/>
            </a:xfrm>
          </p:grpSpPr>
          <p:sp>
            <p:nvSpPr>
              <p:cNvPr id="8" name="Freeform 23"/>
              <p:cNvSpPr>
                <a:spLocks/>
              </p:cNvSpPr>
              <p:nvPr/>
            </p:nvSpPr>
            <p:spPr bwMode="auto">
              <a:xfrm>
                <a:off x="873" y="104"/>
                <a:ext cx="762" cy="2316"/>
              </a:xfrm>
              <a:custGeom>
                <a:avLst/>
                <a:gdLst>
                  <a:gd name="T0" fmla="*/ 598 w 762"/>
                  <a:gd name="T1" fmla="*/ 140 h 2316"/>
                  <a:gd name="T2" fmla="*/ 523 w 762"/>
                  <a:gd name="T3" fmla="*/ 358 h 2316"/>
                  <a:gd name="T4" fmla="*/ 440 w 762"/>
                  <a:gd name="T5" fmla="*/ 644 h 2316"/>
                  <a:gd name="T6" fmla="*/ 354 w 762"/>
                  <a:gd name="T7" fmla="*/ 916 h 2316"/>
                  <a:gd name="T8" fmla="*/ 257 w 762"/>
                  <a:gd name="T9" fmla="*/ 1286 h 2316"/>
                  <a:gd name="T10" fmla="*/ 130 w 762"/>
                  <a:gd name="T11" fmla="*/ 1703 h 2316"/>
                  <a:gd name="T12" fmla="*/ 51 w 762"/>
                  <a:gd name="T13" fmla="*/ 2079 h 2316"/>
                  <a:gd name="T14" fmla="*/ 15 w 762"/>
                  <a:gd name="T15" fmla="*/ 2224 h 2316"/>
                  <a:gd name="T16" fmla="*/ 0 w 762"/>
                  <a:gd name="T17" fmla="*/ 2315 h 2316"/>
                  <a:gd name="T18" fmla="*/ 63 w 762"/>
                  <a:gd name="T19" fmla="*/ 2264 h 2316"/>
                  <a:gd name="T20" fmla="*/ 268 w 762"/>
                  <a:gd name="T21" fmla="*/ 2103 h 2316"/>
                  <a:gd name="T22" fmla="*/ 124 w 762"/>
                  <a:gd name="T23" fmla="*/ 2084 h 2316"/>
                  <a:gd name="T24" fmla="*/ 286 w 762"/>
                  <a:gd name="T25" fmla="*/ 2088 h 2316"/>
                  <a:gd name="T26" fmla="*/ 313 w 762"/>
                  <a:gd name="T27" fmla="*/ 2040 h 2316"/>
                  <a:gd name="T28" fmla="*/ 135 w 762"/>
                  <a:gd name="T29" fmla="*/ 2042 h 2316"/>
                  <a:gd name="T30" fmla="*/ 322 w 762"/>
                  <a:gd name="T31" fmla="*/ 2022 h 2316"/>
                  <a:gd name="T32" fmla="*/ 372 w 762"/>
                  <a:gd name="T33" fmla="*/ 1941 h 2316"/>
                  <a:gd name="T34" fmla="*/ 162 w 762"/>
                  <a:gd name="T35" fmla="*/ 1945 h 2316"/>
                  <a:gd name="T36" fmla="*/ 379 w 762"/>
                  <a:gd name="T37" fmla="*/ 1923 h 2316"/>
                  <a:gd name="T38" fmla="*/ 426 w 762"/>
                  <a:gd name="T39" fmla="*/ 1837 h 2316"/>
                  <a:gd name="T40" fmla="*/ 480 w 762"/>
                  <a:gd name="T41" fmla="*/ 1712 h 2316"/>
                  <a:gd name="T42" fmla="*/ 526 w 762"/>
                  <a:gd name="T43" fmla="*/ 1569 h 2316"/>
                  <a:gd name="T44" fmla="*/ 246 w 762"/>
                  <a:gd name="T45" fmla="*/ 1587 h 2316"/>
                  <a:gd name="T46" fmla="*/ 530 w 762"/>
                  <a:gd name="T47" fmla="*/ 1545 h 2316"/>
                  <a:gd name="T48" fmla="*/ 546 w 762"/>
                  <a:gd name="T49" fmla="*/ 1497 h 2316"/>
                  <a:gd name="T50" fmla="*/ 284 w 762"/>
                  <a:gd name="T51" fmla="*/ 1530 h 2316"/>
                  <a:gd name="T52" fmla="*/ 557 w 762"/>
                  <a:gd name="T53" fmla="*/ 1475 h 2316"/>
                  <a:gd name="T54" fmla="*/ 602 w 762"/>
                  <a:gd name="T55" fmla="*/ 1308 h 2316"/>
                  <a:gd name="T56" fmla="*/ 372 w 762"/>
                  <a:gd name="T57" fmla="*/ 1358 h 2316"/>
                  <a:gd name="T58" fmla="*/ 611 w 762"/>
                  <a:gd name="T59" fmla="*/ 1277 h 2316"/>
                  <a:gd name="T60" fmla="*/ 636 w 762"/>
                  <a:gd name="T61" fmla="*/ 1204 h 2316"/>
                  <a:gd name="T62" fmla="*/ 381 w 762"/>
                  <a:gd name="T63" fmla="*/ 1283 h 2316"/>
                  <a:gd name="T64" fmla="*/ 639 w 762"/>
                  <a:gd name="T65" fmla="*/ 1182 h 2316"/>
                  <a:gd name="T66" fmla="*/ 654 w 762"/>
                  <a:gd name="T67" fmla="*/ 1127 h 2316"/>
                  <a:gd name="T68" fmla="*/ 695 w 762"/>
                  <a:gd name="T69" fmla="*/ 958 h 2316"/>
                  <a:gd name="T70" fmla="*/ 503 w 762"/>
                  <a:gd name="T71" fmla="*/ 1042 h 2316"/>
                  <a:gd name="T72" fmla="*/ 700 w 762"/>
                  <a:gd name="T73" fmla="*/ 923 h 2316"/>
                  <a:gd name="T74" fmla="*/ 758 w 762"/>
                  <a:gd name="T75" fmla="*/ 679 h 2316"/>
                  <a:gd name="T76" fmla="*/ 541 w 762"/>
                  <a:gd name="T77" fmla="*/ 743 h 2316"/>
                  <a:gd name="T78" fmla="*/ 758 w 762"/>
                  <a:gd name="T79" fmla="*/ 655 h 2316"/>
                  <a:gd name="T80" fmla="*/ 758 w 762"/>
                  <a:gd name="T81" fmla="*/ 479 h 2316"/>
                  <a:gd name="T82" fmla="*/ 575 w 762"/>
                  <a:gd name="T83" fmla="*/ 560 h 2316"/>
                  <a:gd name="T84" fmla="*/ 761 w 762"/>
                  <a:gd name="T85" fmla="*/ 433 h 2316"/>
                  <a:gd name="T86" fmla="*/ 761 w 762"/>
                  <a:gd name="T87" fmla="*/ 261 h 2316"/>
                  <a:gd name="T88" fmla="*/ 727 w 762"/>
                  <a:gd name="T89" fmla="*/ 149 h 2316"/>
                  <a:gd name="T90" fmla="*/ 661 w 762"/>
                  <a:gd name="T91" fmla="*/ 0 h 2316"/>
                  <a:gd name="T92" fmla="*/ 598 w 762"/>
                  <a:gd name="T93" fmla="*/ 140 h 2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62" h="2316">
                    <a:moveTo>
                      <a:pt x="598" y="140"/>
                    </a:moveTo>
                    <a:lnTo>
                      <a:pt x="523" y="358"/>
                    </a:lnTo>
                    <a:lnTo>
                      <a:pt x="440" y="644"/>
                    </a:lnTo>
                    <a:lnTo>
                      <a:pt x="354" y="916"/>
                    </a:lnTo>
                    <a:lnTo>
                      <a:pt x="257" y="1286"/>
                    </a:lnTo>
                    <a:lnTo>
                      <a:pt x="130" y="1703"/>
                    </a:lnTo>
                    <a:lnTo>
                      <a:pt x="51" y="2079"/>
                    </a:lnTo>
                    <a:lnTo>
                      <a:pt x="15" y="2224"/>
                    </a:lnTo>
                    <a:lnTo>
                      <a:pt x="0" y="2315"/>
                    </a:lnTo>
                    <a:lnTo>
                      <a:pt x="63" y="2264"/>
                    </a:lnTo>
                    <a:lnTo>
                      <a:pt x="268" y="2103"/>
                    </a:lnTo>
                    <a:lnTo>
                      <a:pt x="124" y="2084"/>
                    </a:lnTo>
                    <a:lnTo>
                      <a:pt x="286" y="2088"/>
                    </a:lnTo>
                    <a:lnTo>
                      <a:pt x="313" y="2040"/>
                    </a:lnTo>
                    <a:lnTo>
                      <a:pt x="135" y="2042"/>
                    </a:lnTo>
                    <a:lnTo>
                      <a:pt x="322" y="2022"/>
                    </a:lnTo>
                    <a:lnTo>
                      <a:pt x="372" y="1941"/>
                    </a:lnTo>
                    <a:lnTo>
                      <a:pt x="162" y="1945"/>
                    </a:lnTo>
                    <a:lnTo>
                      <a:pt x="379" y="1923"/>
                    </a:lnTo>
                    <a:lnTo>
                      <a:pt x="426" y="1837"/>
                    </a:lnTo>
                    <a:lnTo>
                      <a:pt x="480" y="1712"/>
                    </a:lnTo>
                    <a:lnTo>
                      <a:pt x="526" y="1569"/>
                    </a:lnTo>
                    <a:lnTo>
                      <a:pt x="246" y="1587"/>
                    </a:lnTo>
                    <a:lnTo>
                      <a:pt x="530" y="1545"/>
                    </a:lnTo>
                    <a:lnTo>
                      <a:pt x="546" y="1497"/>
                    </a:lnTo>
                    <a:lnTo>
                      <a:pt x="284" y="1530"/>
                    </a:lnTo>
                    <a:lnTo>
                      <a:pt x="557" y="1475"/>
                    </a:lnTo>
                    <a:lnTo>
                      <a:pt x="602" y="1308"/>
                    </a:lnTo>
                    <a:lnTo>
                      <a:pt x="372" y="1358"/>
                    </a:lnTo>
                    <a:lnTo>
                      <a:pt x="611" y="1277"/>
                    </a:lnTo>
                    <a:lnTo>
                      <a:pt x="636" y="1204"/>
                    </a:lnTo>
                    <a:lnTo>
                      <a:pt x="381" y="1283"/>
                    </a:lnTo>
                    <a:lnTo>
                      <a:pt x="639" y="1182"/>
                    </a:lnTo>
                    <a:lnTo>
                      <a:pt x="654" y="1127"/>
                    </a:lnTo>
                    <a:lnTo>
                      <a:pt x="695" y="958"/>
                    </a:lnTo>
                    <a:lnTo>
                      <a:pt x="503" y="1042"/>
                    </a:lnTo>
                    <a:lnTo>
                      <a:pt x="700" y="923"/>
                    </a:lnTo>
                    <a:lnTo>
                      <a:pt x="758" y="679"/>
                    </a:lnTo>
                    <a:lnTo>
                      <a:pt x="541" y="743"/>
                    </a:lnTo>
                    <a:lnTo>
                      <a:pt x="758" y="655"/>
                    </a:lnTo>
                    <a:lnTo>
                      <a:pt x="758" y="479"/>
                    </a:lnTo>
                    <a:lnTo>
                      <a:pt x="575" y="560"/>
                    </a:lnTo>
                    <a:lnTo>
                      <a:pt x="761" y="433"/>
                    </a:lnTo>
                    <a:lnTo>
                      <a:pt x="761" y="261"/>
                    </a:lnTo>
                    <a:lnTo>
                      <a:pt x="727" y="149"/>
                    </a:lnTo>
                    <a:lnTo>
                      <a:pt x="661" y="0"/>
                    </a:lnTo>
                    <a:lnTo>
                      <a:pt x="598" y="140"/>
                    </a:lnTo>
                  </a:path>
                </a:pathLst>
              </a:custGeom>
              <a:gradFill rotWithShape="0">
                <a:gsLst>
                  <a:gs pos="0">
                    <a:srgbClr val="A64C4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CC66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Freeform 24"/>
              <p:cNvSpPr>
                <a:spLocks/>
              </p:cNvSpPr>
              <p:nvPr/>
            </p:nvSpPr>
            <p:spPr bwMode="auto">
              <a:xfrm>
                <a:off x="630" y="114"/>
                <a:ext cx="915" cy="3071"/>
              </a:xfrm>
              <a:custGeom>
                <a:avLst/>
                <a:gdLst>
                  <a:gd name="T0" fmla="*/ 0 w 915"/>
                  <a:gd name="T1" fmla="*/ 3070 h 3071"/>
                  <a:gd name="T2" fmla="*/ 372 w 915"/>
                  <a:gd name="T3" fmla="*/ 1696 h 3071"/>
                  <a:gd name="T4" fmla="*/ 432 w 915"/>
                  <a:gd name="T5" fmla="*/ 1458 h 3071"/>
                  <a:gd name="T6" fmla="*/ 484 w 915"/>
                  <a:gd name="T7" fmla="*/ 1276 h 3071"/>
                  <a:gd name="T8" fmla="*/ 570 w 915"/>
                  <a:gd name="T9" fmla="*/ 982 h 3071"/>
                  <a:gd name="T10" fmla="*/ 670 w 915"/>
                  <a:gd name="T11" fmla="*/ 658 h 3071"/>
                  <a:gd name="T12" fmla="*/ 782 w 915"/>
                  <a:gd name="T13" fmla="*/ 316 h 3071"/>
                  <a:gd name="T14" fmla="*/ 844 w 915"/>
                  <a:gd name="T15" fmla="*/ 144 h 3071"/>
                  <a:gd name="T16" fmla="*/ 888 w 915"/>
                  <a:gd name="T17" fmla="*/ 42 h 3071"/>
                  <a:gd name="T18" fmla="*/ 914 w 915"/>
                  <a:gd name="T19" fmla="*/ 0 h 3071"/>
                  <a:gd name="T20" fmla="*/ 866 w 915"/>
                  <a:gd name="T21" fmla="*/ 116 h 3071"/>
                  <a:gd name="T22" fmla="*/ 806 w 915"/>
                  <a:gd name="T23" fmla="*/ 296 h 3071"/>
                  <a:gd name="T24" fmla="*/ 520 w 915"/>
                  <a:gd name="T25" fmla="*/ 1230 h 3071"/>
                  <a:gd name="T26" fmla="*/ 442 w 915"/>
                  <a:gd name="T27" fmla="*/ 1518 h 3071"/>
                  <a:gd name="T28" fmla="*/ 378 w 915"/>
                  <a:gd name="T29" fmla="*/ 1774 h 3071"/>
                  <a:gd name="T30" fmla="*/ 314 w 915"/>
                  <a:gd name="T31" fmla="*/ 2028 h 3071"/>
                  <a:gd name="T32" fmla="*/ 266 w 915"/>
                  <a:gd name="T33" fmla="*/ 2238 h 3071"/>
                  <a:gd name="T34" fmla="*/ 258 w 915"/>
                  <a:gd name="T35" fmla="*/ 2294 h 3071"/>
                  <a:gd name="T36" fmla="*/ 186 w 915"/>
                  <a:gd name="T37" fmla="*/ 2558 h 3071"/>
                  <a:gd name="T38" fmla="*/ 50 w 915"/>
                  <a:gd name="T39" fmla="*/ 3070 h 3071"/>
                  <a:gd name="T40" fmla="*/ 0 w 915"/>
                  <a:gd name="T41" fmla="*/ 3070 h 307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071">
                    <a:moveTo>
                      <a:pt x="0" y="3070"/>
                    </a:moveTo>
                    <a:lnTo>
                      <a:pt x="372" y="1696"/>
                    </a:lnTo>
                    <a:lnTo>
                      <a:pt x="432" y="1458"/>
                    </a:lnTo>
                    <a:lnTo>
                      <a:pt x="484" y="1276"/>
                    </a:lnTo>
                    <a:lnTo>
                      <a:pt x="570" y="982"/>
                    </a:lnTo>
                    <a:lnTo>
                      <a:pt x="670" y="658"/>
                    </a:lnTo>
                    <a:lnTo>
                      <a:pt x="782" y="316"/>
                    </a:lnTo>
                    <a:lnTo>
                      <a:pt x="844" y="144"/>
                    </a:lnTo>
                    <a:lnTo>
                      <a:pt x="888" y="42"/>
                    </a:lnTo>
                    <a:lnTo>
                      <a:pt x="914" y="0"/>
                    </a:lnTo>
                    <a:lnTo>
                      <a:pt x="866" y="116"/>
                    </a:lnTo>
                    <a:lnTo>
                      <a:pt x="806" y="296"/>
                    </a:lnTo>
                    <a:lnTo>
                      <a:pt x="520" y="1230"/>
                    </a:lnTo>
                    <a:lnTo>
                      <a:pt x="442" y="1518"/>
                    </a:lnTo>
                    <a:lnTo>
                      <a:pt x="378" y="1774"/>
                    </a:lnTo>
                    <a:lnTo>
                      <a:pt x="314" y="2028"/>
                    </a:lnTo>
                    <a:lnTo>
                      <a:pt x="266" y="2238"/>
                    </a:lnTo>
                    <a:lnTo>
                      <a:pt x="258" y="2294"/>
                    </a:lnTo>
                    <a:lnTo>
                      <a:pt x="186" y="2558"/>
                    </a:lnTo>
                    <a:lnTo>
                      <a:pt x="50" y="3070"/>
                    </a:lnTo>
                    <a:lnTo>
                      <a:pt x="0" y="307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CC66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283676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 typeface="Monotype Sort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3677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Rectangle 25"/>
          <p:cNvSpPr>
            <a:spLocks noGrp="1" noChangeArrowheads="1"/>
          </p:cNvSpPr>
          <p:nvPr>
            <p:ph type="dt" sz="quarter" idx="10"/>
          </p:nvPr>
        </p:nvSpPr>
        <p:spPr>
          <a:xfrm>
            <a:off x="228600" y="6261100"/>
            <a:ext cx="2527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28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25763" y="6272213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29" name="Rectangle 2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4431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51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2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96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447800"/>
            <a:ext cx="431165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447800"/>
            <a:ext cx="431165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5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25A3-F966-A048-82DC-43DE76BF9C3B}" type="datetimeFigureOut">
              <a:rPr lang="en-US" smtClean="0"/>
              <a:t>21/8/16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6797-31B7-4145-95D4-07C18DB2D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61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46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96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61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62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53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122238"/>
            <a:ext cx="2200275" cy="6100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122238"/>
            <a:ext cx="6450012" cy="6100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7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25A3-F966-A048-82DC-43DE76BF9C3B}" type="datetimeFigureOut">
              <a:rPr lang="en-US" smtClean="0"/>
              <a:t>21/8/16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6797-31B7-4145-95D4-07C18DB2D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25A3-F966-A048-82DC-43DE76BF9C3B}" type="datetimeFigureOut">
              <a:rPr lang="en-US" smtClean="0"/>
              <a:t>21/8/16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6797-31B7-4145-95D4-07C18DB2D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9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25A3-F966-A048-82DC-43DE76BF9C3B}" type="datetimeFigureOut">
              <a:rPr lang="en-US" smtClean="0"/>
              <a:t>21/8/16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6797-31B7-4145-95D4-07C18DB2D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6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25A3-F966-A048-82DC-43DE76BF9C3B}" type="datetimeFigureOut">
              <a:rPr lang="en-US" smtClean="0"/>
              <a:t>21/8/16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6797-31B7-4145-95D4-07C18DB2D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3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25A3-F966-A048-82DC-43DE76BF9C3B}" type="datetimeFigureOut">
              <a:rPr lang="en-US" smtClean="0"/>
              <a:t>21/8/16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6797-31B7-4145-95D4-07C18DB2D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7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25A3-F966-A048-82DC-43DE76BF9C3B}" type="datetimeFigureOut">
              <a:rPr lang="en-US" smtClean="0"/>
              <a:t>21/8/16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6797-31B7-4145-95D4-07C18DB2D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5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125A3-F966-A048-82DC-43DE76BF9C3B}" type="datetimeFigureOut">
              <a:rPr lang="en-US" smtClean="0"/>
              <a:t>21/8/16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6797-31B7-4145-95D4-07C18DB2D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5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2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901700" y="3378200"/>
            <a:ext cx="5359400" cy="2425700"/>
          </a:xfrm>
          <a:custGeom>
            <a:avLst/>
            <a:gdLst>
              <a:gd name="T0" fmla="*/ 0 w 3376"/>
              <a:gd name="T1" fmla="*/ 2147483647 h 1528"/>
              <a:gd name="T2" fmla="*/ 2147483647 w 3376"/>
              <a:gd name="T3" fmla="*/ 2147483647 h 1528"/>
              <a:gd name="T4" fmla="*/ 2147483647 w 3376"/>
              <a:gd name="T5" fmla="*/ 2147483647 h 1528"/>
              <a:gd name="T6" fmla="*/ 2147483647 w 3376"/>
              <a:gd name="T7" fmla="*/ 2147483647 h 1528"/>
              <a:gd name="T8" fmla="*/ 2147483647 w 3376"/>
              <a:gd name="T9" fmla="*/ 2147483647 h 1528"/>
              <a:gd name="T10" fmla="*/ 2147483647 w 3376"/>
              <a:gd name="T11" fmla="*/ 2147483647 h 1528"/>
              <a:gd name="T12" fmla="*/ 2147483647 w 3376"/>
              <a:gd name="T13" fmla="*/ 2147483647 h 1528"/>
              <a:gd name="T14" fmla="*/ 2147483647 w 3376"/>
              <a:gd name="T15" fmla="*/ 2147483647 h 1528"/>
              <a:gd name="T16" fmla="*/ 2147483647 w 3376"/>
              <a:gd name="T17" fmla="*/ 2147483647 h 1528"/>
              <a:gd name="T18" fmla="*/ 2147483647 w 3376"/>
              <a:gd name="T19" fmla="*/ 2147483647 h 1528"/>
              <a:gd name="T20" fmla="*/ 2147483647 w 3376"/>
              <a:gd name="T21" fmla="*/ 2147483647 h 1528"/>
              <a:gd name="T22" fmla="*/ 2147483647 w 3376"/>
              <a:gd name="T23" fmla="*/ 2147483647 h 1528"/>
              <a:gd name="T24" fmla="*/ 2147483647 w 3376"/>
              <a:gd name="T25" fmla="*/ 2147483647 h 1528"/>
              <a:gd name="T26" fmla="*/ 2147483647 w 3376"/>
              <a:gd name="T27" fmla="*/ 2147483647 h 1528"/>
              <a:gd name="T28" fmla="*/ 2147483647 w 3376"/>
              <a:gd name="T29" fmla="*/ 2147483647 h 1528"/>
              <a:gd name="T30" fmla="*/ 2147483647 w 3376"/>
              <a:gd name="T31" fmla="*/ 2147483647 h 1528"/>
              <a:gd name="T32" fmla="*/ 2147483647 w 3376"/>
              <a:gd name="T33" fmla="*/ 2147483647 h 1528"/>
              <a:gd name="T34" fmla="*/ 2147483647 w 3376"/>
              <a:gd name="T35" fmla="*/ 2147483647 h 1528"/>
              <a:gd name="T36" fmla="*/ 2147483647 w 3376"/>
              <a:gd name="T37" fmla="*/ 2147483647 h 1528"/>
              <a:gd name="T38" fmla="*/ 2147483647 w 3376"/>
              <a:gd name="T39" fmla="*/ 2147483647 h 1528"/>
              <a:gd name="T40" fmla="*/ 2147483647 w 3376"/>
              <a:gd name="T41" fmla="*/ 2147483647 h 1528"/>
              <a:gd name="T42" fmla="*/ 2147483647 w 3376"/>
              <a:gd name="T43" fmla="*/ 2147483647 h 1528"/>
              <a:gd name="T44" fmla="*/ 2147483647 w 3376"/>
              <a:gd name="T45" fmla="*/ 2147483647 h 1528"/>
              <a:gd name="T46" fmla="*/ 2147483647 w 3376"/>
              <a:gd name="T47" fmla="*/ 2147483647 h 1528"/>
              <a:gd name="T48" fmla="*/ 2147483647 w 3376"/>
              <a:gd name="T49" fmla="*/ 0 h 1528"/>
              <a:gd name="T50" fmla="*/ 2147483647 w 3376"/>
              <a:gd name="T51" fmla="*/ 2147483647 h 1528"/>
              <a:gd name="T52" fmla="*/ 2147483647 w 3376"/>
              <a:gd name="T53" fmla="*/ 2147483647 h 1528"/>
              <a:gd name="T54" fmla="*/ 2147483647 w 3376"/>
              <a:gd name="T55" fmla="*/ 2147483647 h 1528"/>
              <a:gd name="T56" fmla="*/ 2147483647 w 3376"/>
              <a:gd name="T57" fmla="*/ 2147483647 h 1528"/>
              <a:gd name="T58" fmla="*/ 2147483647 w 3376"/>
              <a:gd name="T59" fmla="*/ 2147483647 h 1528"/>
              <a:gd name="T60" fmla="*/ 2147483647 w 3376"/>
              <a:gd name="T61" fmla="*/ 2147483647 h 1528"/>
              <a:gd name="T62" fmla="*/ 2147483647 w 3376"/>
              <a:gd name="T63" fmla="*/ 2147483647 h 1528"/>
              <a:gd name="T64" fmla="*/ 2147483647 w 3376"/>
              <a:gd name="T65" fmla="*/ 2147483647 h 1528"/>
              <a:gd name="T66" fmla="*/ 2147483647 w 3376"/>
              <a:gd name="T67" fmla="*/ 2147483647 h 1528"/>
              <a:gd name="T68" fmla="*/ 2147483647 w 3376"/>
              <a:gd name="T69" fmla="*/ 2147483647 h 1528"/>
              <a:gd name="T70" fmla="*/ 2147483647 w 3376"/>
              <a:gd name="T71" fmla="*/ 2147483647 h 1528"/>
              <a:gd name="T72" fmla="*/ 2147483647 w 3376"/>
              <a:gd name="T73" fmla="*/ 2147483647 h 1528"/>
              <a:gd name="T74" fmla="*/ 2147483647 w 3376"/>
              <a:gd name="T75" fmla="*/ 2147483647 h 1528"/>
              <a:gd name="T76" fmla="*/ 2147483647 w 3376"/>
              <a:gd name="T77" fmla="*/ 2147483647 h 1528"/>
              <a:gd name="T78" fmla="*/ 2147483647 w 3376"/>
              <a:gd name="T79" fmla="*/ 2147483647 h 1528"/>
              <a:gd name="T80" fmla="*/ 0 w 3376"/>
              <a:gd name="T81" fmla="*/ 2147483647 h 15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376" h="1528">
                <a:moveTo>
                  <a:pt x="0" y="1525"/>
                </a:moveTo>
                <a:lnTo>
                  <a:pt x="79" y="1498"/>
                </a:lnTo>
                <a:lnTo>
                  <a:pt x="753" y="1223"/>
                </a:lnTo>
                <a:lnTo>
                  <a:pt x="1048" y="1054"/>
                </a:lnTo>
                <a:lnTo>
                  <a:pt x="1122" y="1007"/>
                </a:lnTo>
                <a:lnTo>
                  <a:pt x="1164" y="974"/>
                </a:lnTo>
                <a:lnTo>
                  <a:pt x="1164" y="918"/>
                </a:lnTo>
                <a:lnTo>
                  <a:pt x="1637" y="734"/>
                </a:lnTo>
                <a:lnTo>
                  <a:pt x="1715" y="731"/>
                </a:lnTo>
                <a:lnTo>
                  <a:pt x="1787" y="725"/>
                </a:lnTo>
                <a:lnTo>
                  <a:pt x="1901" y="707"/>
                </a:lnTo>
                <a:lnTo>
                  <a:pt x="2015" y="678"/>
                </a:lnTo>
                <a:lnTo>
                  <a:pt x="2162" y="620"/>
                </a:lnTo>
                <a:lnTo>
                  <a:pt x="2069" y="578"/>
                </a:lnTo>
                <a:lnTo>
                  <a:pt x="2195" y="605"/>
                </a:lnTo>
                <a:lnTo>
                  <a:pt x="2276" y="578"/>
                </a:lnTo>
                <a:lnTo>
                  <a:pt x="2186" y="533"/>
                </a:lnTo>
                <a:lnTo>
                  <a:pt x="2309" y="560"/>
                </a:lnTo>
                <a:lnTo>
                  <a:pt x="2399" y="521"/>
                </a:lnTo>
                <a:lnTo>
                  <a:pt x="2315" y="470"/>
                </a:lnTo>
                <a:lnTo>
                  <a:pt x="2453" y="494"/>
                </a:lnTo>
                <a:lnTo>
                  <a:pt x="2619" y="430"/>
                </a:lnTo>
                <a:lnTo>
                  <a:pt x="2888" y="302"/>
                </a:lnTo>
                <a:lnTo>
                  <a:pt x="3099" y="182"/>
                </a:lnTo>
                <a:lnTo>
                  <a:pt x="3376" y="0"/>
                </a:lnTo>
                <a:lnTo>
                  <a:pt x="3016" y="144"/>
                </a:lnTo>
                <a:lnTo>
                  <a:pt x="2801" y="230"/>
                </a:lnTo>
                <a:lnTo>
                  <a:pt x="2619" y="302"/>
                </a:lnTo>
                <a:lnTo>
                  <a:pt x="2386" y="398"/>
                </a:lnTo>
                <a:lnTo>
                  <a:pt x="2146" y="478"/>
                </a:lnTo>
                <a:lnTo>
                  <a:pt x="1792" y="624"/>
                </a:lnTo>
                <a:lnTo>
                  <a:pt x="1601" y="710"/>
                </a:lnTo>
                <a:lnTo>
                  <a:pt x="1135" y="886"/>
                </a:lnTo>
                <a:lnTo>
                  <a:pt x="1098" y="871"/>
                </a:lnTo>
                <a:lnTo>
                  <a:pt x="993" y="871"/>
                </a:lnTo>
                <a:lnTo>
                  <a:pt x="450" y="1039"/>
                </a:lnTo>
                <a:lnTo>
                  <a:pt x="8" y="1214"/>
                </a:lnTo>
                <a:lnTo>
                  <a:pt x="27" y="1240"/>
                </a:lnTo>
                <a:lnTo>
                  <a:pt x="35" y="1237"/>
                </a:lnTo>
                <a:lnTo>
                  <a:pt x="10" y="1528"/>
                </a:lnTo>
                <a:lnTo>
                  <a:pt x="0" y="1525"/>
                </a:lnTo>
              </a:path>
            </a:pathLst>
          </a:cu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CC66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96863" y="3022600"/>
            <a:ext cx="976312" cy="2828925"/>
            <a:chOff x="187" y="1904"/>
            <a:chExt cx="615" cy="1782"/>
          </a:xfrm>
        </p:grpSpPr>
        <p:grpSp>
          <p:nvGrpSpPr>
            <p:cNvPr id="13322" name="Group 4"/>
            <p:cNvGrpSpPr>
              <a:grpSpLocks/>
            </p:cNvGrpSpPr>
            <p:nvPr/>
          </p:nvGrpSpPr>
          <p:grpSpPr bwMode="auto">
            <a:xfrm>
              <a:off x="187" y="3207"/>
              <a:ext cx="438" cy="479"/>
              <a:chOff x="187" y="3207"/>
              <a:chExt cx="438" cy="479"/>
            </a:xfrm>
          </p:grpSpPr>
          <p:sp>
            <p:nvSpPr>
              <p:cNvPr id="13324" name="Oval 5"/>
              <p:cNvSpPr>
                <a:spLocks noChangeArrowheads="1"/>
              </p:cNvSpPr>
              <p:nvPr/>
            </p:nvSpPr>
            <p:spPr bwMode="auto">
              <a:xfrm>
                <a:off x="187" y="3544"/>
                <a:ext cx="435" cy="14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CC66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2630" name="Oval 6"/>
              <p:cNvSpPr>
                <a:spLocks noChangeArrowheads="1"/>
              </p:cNvSpPr>
              <p:nvPr/>
            </p:nvSpPr>
            <p:spPr bwMode="auto">
              <a:xfrm>
                <a:off x="188" y="3534"/>
                <a:ext cx="437" cy="141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chemeClr val="bg1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CC66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326" name="Oval 7"/>
              <p:cNvSpPr>
                <a:spLocks noChangeArrowheads="1"/>
              </p:cNvSpPr>
              <p:nvPr/>
            </p:nvSpPr>
            <p:spPr bwMode="auto">
              <a:xfrm>
                <a:off x="275" y="3207"/>
                <a:ext cx="267" cy="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CC66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2632" name="Oval 8"/>
              <p:cNvSpPr>
                <a:spLocks noChangeArrowheads="1"/>
              </p:cNvSpPr>
              <p:nvPr/>
            </p:nvSpPr>
            <p:spPr bwMode="auto">
              <a:xfrm>
                <a:off x="277" y="3207"/>
                <a:ext cx="261" cy="70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CC66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2633" name="AutoShape 9"/>
              <p:cNvSpPr>
                <a:spLocks noChangeArrowheads="1"/>
              </p:cNvSpPr>
              <p:nvPr/>
            </p:nvSpPr>
            <p:spPr bwMode="auto">
              <a:xfrm flipV="1">
                <a:off x="187" y="3253"/>
                <a:ext cx="438" cy="116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CC66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2634" name="Rectangle 10"/>
              <p:cNvSpPr>
                <a:spLocks noChangeArrowheads="1"/>
              </p:cNvSpPr>
              <p:nvPr/>
            </p:nvSpPr>
            <p:spPr bwMode="auto">
              <a:xfrm>
                <a:off x="187" y="3383"/>
                <a:ext cx="436" cy="233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chemeClr val="bg1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CC66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330" name="Oval 11"/>
              <p:cNvSpPr>
                <a:spLocks noChangeArrowheads="1"/>
              </p:cNvSpPr>
              <p:nvPr/>
            </p:nvSpPr>
            <p:spPr bwMode="auto">
              <a:xfrm>
                <a:off x="187" y="3329"/>
                <a:ext cx="436" cy="9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CC66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331" name="Freeform 12"/>
              <p:cNvSpPr>
                <a:spLocks/>
              </p:cNvSpPr>
              <p:nvPr/>
            </p:nvSpPr>
            <p:spPr bwMode="auto">
              <a:xfrm>
                <a:off x="216" y="3282"/>
                <a:ext cx="113" cy="393"/>
              </a:xfrm>
              <a:custGeom>
                <a:avLst/>
                <a:gdLst>
                  <a:gd name="T0" fmla="*/ 68 w 113"/>
                  <a:gd name="T1" fmla="*/ 0 h 393"/>
                  <a:gd name="T2" fmla="*/ 0 w 113"/>
                  <a:gd name="T3" fmla="*/ 110 h 393"/>
                  <a:gd name="T4" fmla="*/ 3 w 113"/>
                  <a:gd name="T5" fmla="*/ 361 h 393"/>
                  <a:gd name="T6" fmla="*/ 36 w 113"/>
                  <a:gd name="T7" fmla="*/ 379 h 393"/>
                  <a:gd name="T8" fmla="*/ 63 w 113"/>
                  <a:gd name="T9" fmla="*/ 385 h 393"/>
                  <a:gd name="T10" fmla="*/ 92 w 113"/>
                  <a:gd name="T11" fmla="*/ 392 h 393"/>
                  <a:gd name="T12" fmla="*/ 90 w 113"/>
                  <a:gd name="T13" fmla="*/ 136 h 393"/>
                  <a:gd name="T14" fmla="*/ 112 w 113"/>
                  <a:gd name="T15" fmla="*/ 10 h 393"/>
                  <a:gd name="T16" fmla="*/ 102 w 113"/>
                  <a:gd name="T17" fmla="*/ 10 h 393"/>
                  <a:gd name="T18" fmla="*/ 81 w 113"/>
                  <a:gd name="T19" fmla="*/ 6 h 393"/>
                  <a:gd name="T20" fmla="*/ 68 w 113"/>
                  <a:gd name="T21" fmla="*/ 0 h 3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3" h="393">
                    <a:moveTo>
                      <a:pt x="68" y="0"/>
                    </a:moveTo>
                    <a:lnTo>
                      <a:pt x="0" y="110"/>
                    </a:lnTo>
                    <a:lnTo>
                      <a:pt x="3" y="361"/>
                    </a:lnTo>
                    <a:lnTo>
                      <a:pt x="36" y="379"/>
                    </a:lnTo>
                    <a:lnTo>
                      <a:pt x="63" y="385"/>
                    </a:lnTo>
                    <a:lnTo>
                      <a:pt x="92" y="392"/>
                    </a:lnTo>
                    <a:lnTo>
                      <a:pt x="90" y="136"/>
                    </a:lnTo>
                    <a:lnTo>
                      <a:pt x="112" y="10"/>
                    </a:lnTo>
                    <a:lnTo>
                      <a:pt x="102" y="10"/>
                    </a:lnTo>
                    <a:lnTo>
                      <a:pt x="81" y="6"/>
                    </a:lnTo>
                    <a:lnTo>
                      <a:pt x="68" y="0"/>
                    </a:lnTo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CC66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2637" name="Oval 13"/>
              <p:cNvSpPr>
                <a:spLocks noChangeArrowheads="1"/>
              </p:cNvSpPr>
              <p:nvPr/>
            </p:nvSpPr>
            <p:spPr bwMode="auto">
              <a:xfrm>
                <a:off x="297" y="3221"/>
                <a:ext cx="222" cy="45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CC66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333" name="Oval 14"/>
              <p:cNvSpPr>
                <a:spLocks noChangeArrowheads="1"/>
              </p:cNvSpPr>
              <p:nvPr/>
            </p:nvSpPr>
            <p:spPr bwMode="auto">
              <a:xfrm>
                <a:off x="192" y="3332"/>
                <a:ext cx="418" cy="86"/>
              </a:xfrm>
              <a:prstGeom prst="ellipse">
                <a:avLst/>
              </a:prstGeom>
              <a:solidFill>
                <a:srgbClr val="00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CC66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2639" name="Freeform 15"/>
              <p:cNvSpPr>
                <a:spLocks/>
              </p:cNvSpPr>
              <p:nvPr/>
            </p:nvSpPr>
            <p:spPr bwMode="auto">
              <a:xfrm>
                <a:off x="232" y="3283"/>
                <a:ext cx="67" cy="369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0" y="357"/>
                  </a:cxn>
                  <a:cxn ang="0">
                    <a:pos x="20" y="368"/>
                  </a:cxn>
                  <a:cxn ang="0">
                    <a:pos x="20" y="141"/>
                  </a:cxn>
                  <a:cxn ang="0">
                    <a:pos x="20" y="125"/>
                  </a:cxn>
                  <a:cxn ang="0">
                    <a:pos x="29" y="111"/>
                  </a:cxn>
                  <a:cxn ang="0">
                    <a:pos x="66" y="4"/>
                  </a:cxn>
                  <a:cxn ang="0">
                    <a:pos x="59" y="0"/>
                  </a:cxn>
                  <a:cxn ang="0">
                    <a:pos x="8" y="113"/>
                  </a:cxn>
                  <a:cxn ang="0">
                    <a:pos x="0" y="133"/>
                  </a:cxn>
                </a:cxnLst>
                <a:rect l="0" t="0" r="r" b="b"/>
                <a:pathLst>
                  <a:path w="67" h="369">
                    <a:moveTo>
                      <a:pt x="0" y="133"/>
                    </a:moveTo>
                    <a:lnTo>
                      <a:pt x="0" y="357"/>
                    </a:lnTo>
                    <a:lnTo>
                      <a:pt x="20" y="368"/>
                    </a:lnTo>
                    <a:lnTo>
                      <a:pt x="20" y="141"/>
                    </a:lnTo>
                    <a:lnTo>
                      <a:pt x="20" y="125"/>
                    </a:lnTo>
                    <a:lnTo>
                      <a:pt x="29" y="111"/>
                    </a:lnTo>
                    <a:lnTo>
                      <a:pt x="66" y="4"/>
                    </a:lnTo>
                    <a:lnTo>
                      <a:pt x="59" y="0"/>
                    </a:lnTo>
                    <a:lnTo>
                      <a:pt x="8" y="113"/>
                    </a:lnTo>
                    <a:lnTo>
                      <a:pt x="0" y="133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CC66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335" name="Freeform 16"/>
              <p:cNvSpPr>
                <a:spLocks/>
              </p:cNvSpPr>
              <p:nvPr/>
            </p:nvSpPr>
            <p:spPr bwMode="auto">
              <a:xfrm>
                <a:off x="521" y="3275"/>
                <a:ext cx="99" cy="363"/>
              </a:xfrm>
              <a:custGeom>
                <a:avLst/>
                <a:gdLst>
                  <a:gd name="T0" fmla="*/ 98 w 99"/>
                  <a:gd name="T1" fmla="*/ 102 h 363"/>
                  <a:gd name="T2" fmla="*/ 98 w 99"/>
                  <a:gd name="T3" fmla="*/ 348 h 363"/>
                  <a:gd name="T4" fmla="*/ 81 w 99"/>
                  <a:gd name="T5" fmla="*/ 362 h 363"/>
                  <a:gd name="T6" fmla="*/ 81 w 99"/>
                  <a:gd name="T7" fmla="*/ 106 h 363"/>
                  <a:gd name="T8" fmla="*/ 0 w 99"/>
                  <a:gd name="T9" fmla="*/ 4 h 363"/>
                  <a:gd name="T10" fmla="*/ 7 w 99"/>
                  <a:gd name="T11" fmla="*/ 0 h 363"/>
                  <a:gd name="T12" fmla="*/ 98 w 99"/>
                  <a:gd name="T13" fmla="*/ 102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" h="363">
                    <a:moveTo>
                      <a:pt x="98" y="102"/>
                    </a:moveTo>
                    <a:lnTo>
                      <a:pt x="98" y="348"/>
                    </a:lnTo>
                    <a:lnTo>
                      <a:pt x="81" y="362"/>
                    </a:lnTo>
                    <a:lnTo>
                      <a:pt x="81" y="106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98" y="10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CC66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2641" name="Freeform 17"/>
              <p:cNvSpPr>
                <a:spLocks/>
              </p:cNvSpPr>
              <p:nvPr/>
            </p:nvSpPr>
            <p:spPr bwMode="auto">
              <a:xfrm>
                <a:off x="441" y="3215"/>
                <a:ext cx="74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4"/>
                  </a:cxn>
                  <a:cxn ang="0">
                    <a:pos x="56" y="10"/>
                  </a:cxn>
                  <a:cxn ang="0">
                    <a:pos x="73" y="16"/>
                  </a:cxn>
                  <a:cxn ang="0">
                    <a:pos x="67" y="22"/>
                  </a:cxn>
                  <a:cxn ang="0">
                    <a:pos x="51" y="14"/>
                  </a:cxn>
                  <a:cxn ang="0">
                    <a:pos x="27" y="8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74" h="23">
                    <a:moveTo>
                      <a:pt x="0" y="0"/>
                    </a:moveTo>
                    <a:lnTo>
                      <a:pt x="34" y="4"/>
                    </a:lnTo>
                    <a:lnTo>
                      <a:pt x="56" y="10"/>
                    </a:lnTo>
                    <a:lnTo>
                      <a:pt x="73" y="16"/>
                    </a:lnTo>
                    <a:lnTo>
                      <a:pt x="67" y="22"/>
                    </a:lnTo>
                    <a:lnTo>
                      <a:pt x="51" y="14"/>
                    </a:lnTo>
                    <a:lnTo>
                      <a:pt x="27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CC66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2642" name="Freeform 18"/>
              <p:cNvSpPr>
                <a:spLocks/>
              </p:cNvSpPr>
              <p:nvPr/>
            </p:nvSpPr>
            <p:spPr bwMode="auto">
              <a:xfrm>
                <a:off x="492" y="3327"/>
                <a:ext cx="74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4"/>
                  </a:cxn>
                  <a:cxn ang="0">
                    <a:pos x="56" y="10"/>
                  </a:cxn>
                  <a:cxn ang="0">
                    <a:pos x="73" y="16"/>
                  </a:cxn>
                  <a:cxn ang="0">
                    <a:pos x="67" y="22"/>
                  </a:cxn>
                  <a:cxn ang="0">
                    <a:pos x="51" y="14"/>
                  </a:cxn>
                  <a:cxn ang="0">
                    <a:pos x="27" y="8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74" h="23">
                    <a:moveTo>
                      <a:pt x="0" y="0"/>
                    </a:moveTo>
                    <a:lnTo>
                      <a:pt x="34" y="4"/>
                    </a:lnTo>
                    <a:lnTo>
                      <a:pt x="56" y="10"/>
                    </a:lnTo>
                    <a:lnTo>
                      <a:pt x="73" y="16"/>
                    </a:lnTo>
                    <a:lnTo>
                      <a:pt x="67" y="22"/>
                    </a:lnTo>
                    <a:lnTo>
                      <a:pt x="51" y="14"/>
                    </a:lnTo>
                    <a:lnTo>
                      <a:pt x="27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CC66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2643" name="Freeform 19"/>
              <p:cNvSpPr>
                <a:spLocks/>
              </p:cNvSpPr>
              <p:nvPr/>
            </p:nvSpPr>
            <p:spPr bwMode="auto">
              <a:xfrm>
                <a:off x="286" y="3250"/>
                <a:ext cx="73" cy="23"/>
              </a:xfrm>
              <a:custGeom>
                <a:avLst/>
                <a:gdLst/>
                <a:ahLst/>
                <a:cxnLst>
                  <a:cxn ang="0">
                    <a:pos x="72" y="22"/>
                  </a:cxn>
                  <a:cxn ang="0">
                    <a:pos x="37" y="18"/>
                  </a:cxn>
                  <a:cxn ang="0">
                    <a:pos x="16" y="12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21" y="8"/>
                  </a:cxn>
                  <a:cxn ang="0">
                    <a:pos x="45" y="14"/>
                  </a:cxn>
                  <a:cxn ang="0">
                    <a:pos x="68" y="14"/>
                  </a:cxn>
                  <a:cxn ang="0">
                    <a:pos x="72" y="22"/>
                  </a:cxn>
                </a:cxnLst>
                <a:rect l="0" t="0" r="r" b="b"/>
                <a:pathLst>
                  <a:path w="73" h="23">
                    <a:moveTo>
                      <a:pt x="72" y="22"/>
                    </a:moveTo>
                    <a:lnTo>
                      <a:pt x="37" y="18"/>
                    </a:lnTo>
                    <a:lnTo>
                      <a:pt x="16" y="12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21" y="8"/>
                    </a:lnTo>
                    <a:lnTo>
                      <a:pt x="45" y="14"/>
                    </a:lnTo>
                    <a:lnTo>
                      <a:pt x="68" y="14"/>
                    </a:lnTo>
                    <a:lnTo>
                      <a:pt x="72" y="22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CC66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339" name="Freeform 20"/>
              <p:cNvSpPr>
                <a:spLocks/>
              </p:cNvSpPr>
              <p:nvPr/>
            </p:nvSpPr>
            <p:spPr bwMode="auto">
              <a:xfrm>
                <a:off x="338" y="3284"/>
                <a:ext cx="81" cy="118"/>
              </a:xfrm>
              <a:custGeom>
                <a:avLst/>
                <a:gdLst>
                  <a:gd name="T0" fmla="*/ 40 w 81"/>
                  <a:gd name="T1" fmla="*/ 0 h 118"/>
                  <a:gd name="T2" fmla="*/ 80 w 81"/>
                  <a:gd name="T3" fmla="*/ 4 h 118"/>
                  <a:gd name="T4" fmla="*/ 65 w 81"/>
                  <a:gd name="T5" fmla="*/ 40 h 118"/>
                  <a:gd name="T6" fmla="*/ 58 w 81"/>
                  <a:gd name="T7" fmla="*/ 62 h 118"/>
                  <a:gd name="T8" fmla="*/ 47 w 81"/>
                  <a:gd name="T9" fmla="*/ 82 h 118"/>
                  <a:gd name="T10" fmla="*/ 40 w 81"/>
                  <a:gd name="T11" fmla="*/ 105 h 118"/>
                  <a:gd name="T12" fmla="*/ 37 w 81"/>
                  <a:gd name="T13" fmla="*/ 117 h 118"/>
                  <a:gd name="T14" fmla="*/ 16 w 81"/>
                  <a:gd name="T15" fmla="*/ 114 h 118"/>
                  <a:gd name="T16" fmla="*/ 0 w 81"/>
                  <a:gd name="T17" fmla="*/ 108 h 118"/>
                  <a:gd name="T18" fmla="*/ 7 w 81"/>
                  <a:gd name="T19" fmla="*/ 84 h 118"/>
                  <a:gd name="T20" fmla="*/ 25 w 81"/>
                  <a:gd name="T21" fmla="*/ 60 h 118"/>
                  <a:gd name="T22" fmla="*/ 29 w 81"/>
                  <a:gd name="T23" fmla="*/ 40 h 118"/>
                  <a:gd name="T24" fmla="*/ 36 w 81"/>
                  <a:gd name="T25" fmla="*/ 20 h 118"/>
                  <a:gd name="T26" fmla="*/ 40 w 81"/>
                  <a:gd name="T27" fmla="*/ 0 h 1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18">
                    <a:moveTo>
                      <a:pt x="40" y="0"/>
                    </a:moveTo>
                    <a:lnTo>
                      <a:pt x="80" y="4"/>
                    </a:lnTo>
                    <a:lnTo>
                      <a:pt x="65" y="40"/>
                    </a:lnTo>
                    <a:lnTo>
                      <a:pt x="58" y="62"/>
                    </a:lnTo>
                    <a:lnTo>
                      <a:pt x="47" y="82"/>
                    </a:lnTo>
                    <a:lnTo>
                      <a:pt x="40" y="105"/>
                    </a:lnTo>
                    <a:lnTo>
                      <a:pt x="37" y="117"/>
                    </a:lnTo>
                    <a:lnTo>
                      <a:pt x="16" y="114"/>
                    </a:lnTo>
                    <a:lnTo>
                      <a:pt x="0" y="108"/>
                    </a:lnTo>
                    <a:lnTo>
                      <a:pt x="7" y="84"/>
                    </a:lnTo>
                    <a:lnTo>
                      <a:pt x="25" y="60"/>
                    </a:lnTo>
                    <a:lnTo>
                      <a:pt x="29" y="40"/>
                    </a:lnTo>
                    <a:lnTo>
                      <a:pt x="36" y="20"/>
                    </a:lnTo>
                    <a:lnTo>
                      <a:pt x="40" y="0"/>
                    </a:lnTo>
                  </a:path>
                </a:pathLst>
              </a:custGeom>
              <a:gradFill rotWithShape="0">
                <a:gsLst>
                  <a:gs pos="0">
                    <a:srgbClr val="B36666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CC66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340" name="Freeform 21"/>
              <p:cNvSpPr>
                <a:spLocks/>
              </p:cNvSpPr>
              <p:nvPr/>
            </p:nvSpPr>
            <p:spPr bwMode="auto">
              <a:xfrm>
                <a:off x="282" y="3265"/>
                <a:ext cx="261" cy="35"/>
              </a:xfrm>
              <a:custGeom>
                <a:avLst/>
                <a:gdLst>
                  <a:gd name="T0" fmla="*/ 0 w 261"/>
                  <a:gd name="T1" fmla="*/ 0 h 35"/>
                  <a:gd name="T2" fmla="*/ 25 w 261"/>
                  <a:gd name="T3" fmla="*/ 10 h 35"/>
                  <a:gd name="T4" fmla="*/ 66 w 261"/>
                  <a:gd name="T5" fmla="*/ 18 h 35"/>
                  <a:gd name="T6" fmla="*/ 122 w 261"/>
                  <a:gd name="T7" fmla="*/ 19 h 35"/>
                  <a:gd name="T8" fmla="*/ 177 w 261"/>
                  <a:gd name="T9" fmla="*/ 19 h 35"/>
                  <a:gd name="T10" fmla="*/ 218 w 261"/>
                  <a:gd name="T11" fmla="*/ 12 h 35"/>
                  <a:gd name="T12" fmla="*/ 240 w 261"/>
                  <a:gd name="T13" fmla="*/ 6 h 35"/>
                  <a:gd name="T14" fmla="*/ 248 w 261"/>
                  <a:gd name="T15" fmla="*/ 0 h 35"/>
                  <a:gd name="T16" fmla="*/ 260 w 261"/>
                  <a:gd name="T17" fmla="*/ 15 h 35"/>
                  <a:gd name="T18" fmla="*/ 221 w 261"/>
                  <a:gd name="T19" fmla="*/ 28 h 35"/>
                  <a:gd name="T20" fmla="*/ 164 w 261"/>
                  <a:gd name="T21" fmla="*/ 34 h 35"/>
                  <a:gd name="T22" fmla="*/ 98 w 261"/>
                  <a:gd name="T23" fmla="*/ 33 h 35"/>
                  <a:gd name="T24" fmla="*/ 39 w 261"/>
                  <a:gd name="T25" fmla="*/ 24 h 35"/>
                  <a:gd name="T26" fmla="*/ 5 w 261"/>
                  <a:gd name="T27" fmla="*/ 9 h 35"/>
                  <a:gd name="T28" fmla="*/ 0 w 261"/>
                  <a:gd name="T29" fmla="*/ 0 h 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1" h="35">
                    <a:moveTo>
                      <a:pt x="0" y="0"/>
                    </a:moveTo>
                    <a:lnTo>
                      <a:pt x="25" y="10"/>
                    </a:lnTo>
                    <a:lnTo>
                      <a:pt x="66" y="18"/>
                    </a:lnTo>
                    <a:lnTo>
                      <a:pt x="122" y="19"/>
                    </a:lnTo>
                    <a:lnTo>
                      <a:pt x="177" y="19"/>
                    </a:lnTo>
                    <a:lnTo>
                      <a:pt x="218" y="12"/>
                    </a:lnTo>
                    <a:lnTo>
                      <a:pt x="240" y="6"/>
                    </a:lnTo>
                    <a:lnTo>
                      <a:pt x="248" y="0"/>
                    </a:lnTo>
                    <a:lnTo>
                      <a:pt x="260" y="15"/>
                    </a:lnTo>
                    <a:lnTo>
                      <a:pt x="221" y="28"/>
                    </a:lnTo>
                    <a:lnTo>
                      <a:pt x="164" y="34"/>
                    </a:lnTo>
                    <a:lnTo>
                      <a:pt x="98" y="33"/>
                    </a:lnTo>
                    <a:lnTo>
                      <a:pt x="39" y="24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CC66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3323" name="Freeform 22"/>
            <p:cNvSpPr>
              <a:spLocks/>
            </p:cNvSpPr>
            <p:nvPr/>
          </p:nvSpPr>
          <p:spPr bwMode="auto">
            <a:xfrm>
              <a:off x="379" y="1904"/>
              <a:ext cx="423" cy="1366"/>
            </a:xfrm>
            <a:custGeom>
              <a:avLst/>
              <a:gdLst>
                <a:gd name="T0" fmla="*/ 356 w 423"/>
                <a:gd name="T1" fmla="*/ 64 h 1366"/>
                <a:gd name="T2" fmla="*/ 326 w 423"/>
                <a:gd name="T3" fmla="*/ 163 h 1366"/>
                <a:gd name="T4" fmla="*/ 292 w 423"/>
                <a:gd name="T5" fmla="*/ 293 h 1366"/>
                <a:gd name="T6" fmla="*/ 258 w 423"/>
                <a:gd name="T7" fmla="*/ 417 h 1366"/>
                <a:gd name="T8" fmla="*/ 219 w 423"/>
                <a:gd name="T9" fmla="*/ 585 h 1366"/>
                <a:gd name="T10" fmla="*/ 168 w 423"/>
                <a:gd name="T11" fmla="*/ 775 h 1366"/>
                <a:gd name="T12" fmla="*/ 126 w 423"/>
                <a:gd name="T13" fmla="*/ 952 h 1366"/>
                <a:gd name="T14" fmla="*/ 89 w 423"/>
                <a:gd name="T15" fmla="*/ 1085 h 1366"/>
                <a:gd name="T16" fmla="*/ 0 w 423"/>
                <a:gd name="T17" fmla="*/ 1362 h 1366"/>
                <a:gd name="T18" fmla="*/ 29 w 423"/>
                <a:gd name="T19" fmla="*/ 1365 h 1366"/>
                <a:gd name="T20" fmla="*/ 132 w 423"/>
                <a:gd name="T21" fmla="*/ 1061 h 1366"/>
                <a:gd name="T22" fmla="*/ 223 w 423"/>
                <a:gd name="T23" fmla="*/ 957 h 1366"/>
                <a:gd name="T24" fmla="*/ 271 w 423"/>
                <a:gd name="T25" fmla="*/ 866 h 1366"/>
                <a:gd name="T26" fmla="*/ 308 w 423"/>
                <a:gd name="T27" fmla="*/ 798 h 1366"/>
                <a:gd name="T28" fmla="*/ 214 w 423"/>
                <a:gd name="T29" fmla="*/ 790 h 1366"/>
                <a:gd name="T30" fmla="*/ 311 w 423"/>
                <a:gd name="T31" fmla="*/ 782 h 1366"/>
                <a:gd name="T32" fmla="*/ 325 w 423"/>
                <a:gd name="T33" fmla="*/ 751 h 1366"/>
                <a:gd name="T34" fmla="*/ 231 w 423"/>
                <a:gd name="T35" fmla="*/ 742 h 1366"/>
                <a:gd name="T36" fmla="*/ 329 w 423"/>
                <a:gd name="T37" fmla="*/ 738 h 1366"/>
                <a:gd name="T38" fmla="*/ 344 w 423"/>
                <a:gd name="T39" fmla="*/ 690 h 1366"/>
                <a:gd name="T40" fmla="*/ 240 w 423"/>
                <a:gd name="T41" fmla="*/ 690 h 1366"/>
                <a:gd name="T42" fmla="*/ 351 w 423"/>
                <a:gd name="T43" fmla="*/ 664 h 1366"/>
                <a:gd name="T44" fmla="*/ 387 w 423"/>
                <a:gd name="T45" fmla="*/ 486 h 1366"/>
                <a:gd name="T46" fmla="*/ 411 w 423"/>
                <a:gd name="T47" fmla="*/ 322 h 1366"/>
                <a:gd name="T48" fmla="*/ 422 w 423"/>
                <a:gd name="T49" fmla="*/ 197 h 1366"/>
                <a:gd name="T50" fmla="*/ 422 w 423"/>
                <a:gd name="T51" fmla="*/ 119 h 1366"/>
                <a:gd name="T52" fmla="*/ 408 w 423"/>
                <a:gd name="T53" fmla="*/ 68 h 1366"/>
                <a:gd name="T54" fmla="*/ 381 w 423"/>
                <a:gd name="T55" fmla="*/ 0 h 1366"/>
                <a:gd name="T56" fmla="*/ 356 w 423"/>
                <a:gd name="T57" fmla="*/ 64 h 13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23" h="1366">
                  <a:moveTo>
                    <a:pt x="356" y="64"/>
                  </a:moveTo>
                  <a:lnTo>
                    <a:pt x="326" y="163"/>
                  </a:lnTo>
                  <a:lnTo>
                    <a:pt x="292" y="293"/>
                  </a:lnTo>
                  <a:lnTo>
                    <a:pt x="258" y="417"/>
                  </a:lnTo>
                  <a:lnTo>
                    <a:pt x="219" y="585"/>
                  </a:lnTo>
                  <a:lnTo>
                    <a:pt x="168" y="775"/>
                  </a:lnTo>
                  <a:lnTo>
                    <a:pt x="126" y="952"/>
                  </a:lnTo>
                  <a:lnTo>
                    <a:pt x="89" y="1085"/>
                  </a:lnTo>
                  <a:lnTo>
                    <a:pt x="0" y="1362"/>
                  </a:lnTo>
                  <a:lnTo>
                    <a:pt x="29" y="1365"/>
                  </a:lnTo>
                  <a:lnTo>
                    <a:pt x="132" y="1061"/>
                  </a:lnTo>
                  <a:lnTo>
                    <a:pt x="223" y="957"/>
                  </a:lnTo>
                  <a:lnTo>
                    <a:pt x="271" y="866"/>
                  </a:lnTo>
                  <a:lnTo>
                    <a:pt x="308" y="798"/>
                  </a:lnTo>
                  <a:lnTo>
                    <a:pt x="214" y="790"/>
                  </a:lnTo>
                  <a:lnTo>
                    <a:pt x="311" y="782"/>
                  </a:lnTo>
                  <a:lnTo>
                    <a:pt x="325" y="751"/>
                  </a:lnTo>
                  <a:lnTo>
                    <a:pt x="231" y="742"/>
                  </a:lnTo>
                  <a:lnTo>
                    <a:pt x="329" y="738"/>
                  </a:lnTo>
                  <a:lnTo>
                    <a:pt x="344" y="690"/>
                  </a:lnTo>
                  <a:lnTo>
                    <a:pt x="240" y="690"/>
                  </a:lnTo>
                  <a:lnTo>
                    <a:pt x="351" y="664"/>
                  </a:lnTo>
                  <a:lnTo>
                    <a:pt x="387" y="486"/>
                  </a:lnTo>
                  <a:lnTo>
                    <a:pt x="411" y="322"/>
                  </a:lnTo>
                  <a:lnTo>
                    <a:pt x="422" y="197"/>
                  </a:lnTo>
                  <a:lnTo>
                    <a:pt x="422" y="119"/>
                  </a:lnTo>
                  <a:lnTo>
                    <a:pt x="408" y="68"/>
                  </a:lnTo>
                  <a:lnTo>
                    <a:pt x="381" y="0"/>
                  </a:lnTo>
                  <a:lnTo>
                    <a:pt x="356" y="6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D191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CC66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3316" name="Freeform 23"/>
          <p:cNvSpPr>
            <a:spLocks/>
          </p:cNvSpPr>
          <p:nvPr/>
        </p:nvSpPr>
        <p:spPr bwMode="auto">
          <a:xfrm>
            <a:off x="600075" y="3163888"/>
            <a:ext cx="560388" cy="2022475"/>
          </a:xfrm>
          <a:custGeom>
            <a:avLst/>
            <a:gdLst>
              <a:gd name="T0" fmla="*/ 0 w 353"/>
              <a:gd name="T1" fmla="*/ 2147483647 h 1274"/>
              <a:gd name="T2" fmla="*/ 2147483647 w 353"/>
              <a:gd name="T3" fmla="*/ 0 h 1274"/>
              <a:gd name="T4" fmla="*/ 2147483647 w 353"/>
              <a:gd name="T5" fmla="*/ 2147483647 h 1274"/>
              <a:gd name="T6" fmla="*/ 0 w 353"/>
              <a:gd name="T7" fmla="*/ 2147483647 h 12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3" h="1274">
                <a:moveTo>
                  <a:pt x="0" y="1272"/>
                </a:moveTo>
                <a:lnTo>
                  <a:pt x="352" y="0"/>
                </a:lnTo>
                <a:lnTo>
                  <a:pt x="26" y="1273"/>
                </a:lnTo>
                <a:lnTo>
                  <a:pt x="0" y="1272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CC66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22238"/>
            <a:ext cx="880268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447800"/>
            <a:ext cx="87757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2650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863" y="6273800"/>
            <a:ext cx="2497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2826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7813" y="6286500"/>
            <a:ext cx="357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CC66"/>
              </a:solidFill>
            </a:endParaRPr>
          </a:p>
        </p:txBody>
      </p:sp>
      <p:sp>
        <p:nvSpPr>
          <p:cNvPr id="282652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1925" y="6286500"/>
            <a:ext cx="246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633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/>
          <a:ea typeface="ＭＳ Ｐゴシック" pitchFamily="-112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)"/>
        <a:defRPr kumimoji="1" sz="3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)"/>
        <a:defRPr kumimoji="1"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)"/>
        <a:defRPr kumimoji="1" sz="24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)"/>
        <a:defRPr kumimoji="1" sz="20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)"/>
        <a:defRPr kumimoji="1" sz="20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-112" charset="2"/>
        <a:buChar char=")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-112" charset="2"/>
        <a:buChar char=")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-112" charset="2"/>
        <a:buChar char=")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-112" charset="2"/>
        <a:buChar char=")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pn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429"/>
            <a:ext cx="4355976" cy="3949910"/>
          </a:xfrm>
          <a:prstGeom prst="rect">
            <a:avLst/>
          </a:prstGeom>
        </p:spPr>
      </p:pic>
      <p:sp>
        <p:nvSpPr>
          <p:cNvPr id="184322" name="Title 1"/>
          <p:cNvSpPr>
            <a:spLocks noGrp="1"/>
          </p:cNvSpPr>
          <p:nvPr>
            <p:ph type="title" idx="4294967295"/>
          </p:nvPr>
        </p:nvSpPr>
        <p:spPr>
          <a:xfrm>
            <a:off x="3996952" y="392336"/>
            <a:ext cx="5147048" cy="3826594"/>
          </a:xfrm>
          <a:extLst/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000000"/>
                </a:solidFill>
                <a:effectLst/>
                <a:latin typeface="Driveby"/>
                <a:ea typeface="ＭＳ Ｐゴシック" charset="0"/>
                <a:cs typeface="Driveby"/>
              </a:rPr>
              <a:t>Band-Aids on a Gunshot Wound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4352776"/>
            <a:ext cx="9144000" cy="9361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112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800" b="1" i="1" dirty="0">
                <a:solidFill>
                  <a:prstClr val="black"/>
                </a:solidFill>
                <a:ea typeface="ＭＳ Ｐゴシック" charset="0"/>
              </a:rPr>
              <a:t>Judges 1:1–3:6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2296"/>
            <a:ext cx="9144000" cy="5256584"/>
          </a:xfrm>
          <a:prstGeom prst="rect">
            <a:avLst/>
          </a:prstGeom>
          <a:noFill/>
          <a:ln w="76200" cmpd="sng">
            <a:solidFill>
              <a:srgbClr val="050A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3813" y="5288880"/>
            <a:ext cx="9228216" cy="1569121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Andrew Spurgeon, Crossroads International Church Singapore</a:t>
            </a:r>
          </a:p>
          <a:p>
            <a:pPr algn="ctr" defTabSz="914400" eaLnBrk="0" hangingPunct="0"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5045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18566"/>
            <a:ext cx="7772400" cy="2250409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1 </a:t>
            </a:r>
            <a:r>
              <a:rPr lang="en-US" b="0" dirty="0" err="1"/>
              <a:t>cor</a:t>
            </a:r>
            <a:r>
              <a:rPr lang="en-US" b="0" dirty="0"/>
              <a:t> 10:6 </a:t>
            </a:r>
            <a:r>
              <a:rPr lang="ru-RU" b="0" dirty="0"/>
              <a:t>"</a:t>
            </a:r>
            <a:r>
              <a:rPr lang="en-US" b="0" dirty="0"/>
              <a:t>Now these things occurred as examples to keep us from setting our hearts on evil things as they did.</a:t>
            </a:r>
            <a:r>
              <a:rPr lang="ru-RU" b="0" dirty="0"/>
              <a:t>"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12639"/>
            <a:ext cx="7772400" cy="43394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Driveby"/>
                <a:cs typeface="Driveby"/>
              </a:rPr>
              <a:t>Today</a:t>
            </a:r>
            <a:r>
              <a:rPr lang="uk-UA" dirty="0" smtClean="0">
                <a:solidFill>
                  <a:schemeClr val="tx1"/>
                </a:solidFill>
                <a:latin typeface="Driveby"/>
                <a:cs typeface="Driveby"/>
              </a:rPr>
              <a:t>'</a:t>
            </a:r>
            <a:r>
              <a:rPr lang="en-US" dirty="0" smtClean="0">
                <a:solidFill>
                  <a:schemeClr val="tx1"/>
                </a:solidFill>
                <a:latin typeface="Driveby"/>
                <a:cs typeface="Driveby"/>
              </a:rPr>
              <a:t>s Lesson</a:t>
            </a:r>
            <a:endParaRPr lang="en-US" dirty="0">
              <a:solidFill>
                <a:schemeClr val="tx1"/>
              </a:solidFill>
              <a:latin typeface="Driveby"/>
              <a:cs typeface="Driveby"/>
            </a:endParaRPr>
          </a:p>
        </p:txBody>
      </p:sp>
    </p:spTree>
    <p:extLst>
      <p:ext uri="{BB962C8B-B14F-4D97-AF65-F5344CB8AC3E}">
        <p14:creationId xmlns:p14="http://schemas.microsoft.com/office/powerpoint/2010/main" val="429358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57300"/>
            <a:ext cx="7772400" cy="4511675"/>
          </a:xfrm>
        </p:spPr>
        <p:txBody>
          <a:bodyPr>
            <a:normAutofit/>
          </a:bodyPr>
          <a:lstStyle/>
          <a:p>
            <a:r>
              <a:rPr lang="en-US" b="0" dirty="0" smtClean="0"/>
              <a:t>Judges 1:1 </a:t>
            </a:r>
            <a:br>
              <a:rPr lang="en-US" b="0" dirty="0" smtClean="0"/>
            </a:br>
            <a:r>
              <a:rPr lang="en-US" b="0" dirty="0" smtClean="0"/>
              <a:t>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Judges 2:1–9</a:t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Judges 1:2–36</a:t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Judges 2:10—3:6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12639"/>
            <a:ext cx="7772400" cy="43394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Driveby"/>
                <a:cs typeface="Driveby"/>
              </a:rPr>
              <a:t>Today</a:t>
            </a:r>
            <a:r>
              <a:rPr lang="uk-UA" dirty="0" smtClean="0">
                <a:solidFill>
                  <a:schemeClr val="tx1"/>
                </a:solidFill>
                <a:latin typeface="Driveby"/>
                <a:cs typeface="Driveby"/>
              </a:rPr>
              <a:t>'</a:t>
            </a:r>
            <a:r>
              <a:rPr lang="en-US" dirty="0" smtClean="0">
                <a:solidFill>
                  <a:schemeClr val="tx1"/>
                </a:solidFill>
                <a:latin typeface="Driveby"/>
                <a:cs typeface="Driveby"/>
              </a:rPr>
              <a:t>s Lesson</a:t>
            </a:r>
            <a:endParaRPr lang="en-US" dirty="0">
              <a:solidFill>
                <a:schemeClr val="tx1"/>
              </a:solidFill>
              <a:latin typeface="Driveby"/>
              <a:cs typeface="Driveby"/>
            </a:endParaRPr>
          </a:p>
        </p:txBody>
      </p:sp>
    </p:spTree>
    <p:extLst>
      <p:ext uri="{BB962C8B-B14F-4D97-AF65-F5344CB8AC3E}">
        <p14:creationId xmlns:p14="http://schemas.microsoft.com/office/powerpoint/2010/main" val="97428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0"/>
            <a:ext cx="4211053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149902" y="4090012"/>
            <a:ext cx="3464335" cy="20121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6397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18566"/>
            <a:ext cx="7772400" cy="2250409"/>
          </a:xfrm>
        </p:spPr>
        <p:txBody>
          <a:bodyPr>
            <a:normAutofit/>
          </a:bodyPr>
          <a:lstStyle/>
          <a:p>
            <a:r>
              <a:rPr lang="en-US" dirty="0" smtClean="0"/>
              <a:t>A Recollection of the History to remind them of their call and their failure (</a:t>
            </a:r>
            <a:r>
              <a:rPr lang="en-US" dirty="0"/>
              <a:t>2</a:t>
            </a:r>
            <a:r>
              <a:rPr lang="en-US" dirty="0" smtClean="0"/>
              <a:t>:1–10)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12639"/>
            <a:ext cx="7772400" cy="43394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Driveby"/>
                <a:cs typeface="Driveby"/>
              </a:rPr>
              <a:t>Today</a:t>
            </a:r>
            <a:r>
              <a:rPr lang="uk-UA" dirty="0" smtClean="0">
                <a:solidFill>
                  <a:schemeClr val="tx1"/>
                </a:solidFill>
                <a:latin typeface="Driveby"/>
                <a:cs typeface="Driveby"/>
              </a:rPr>
              <a:t>'</a:t>
            </a:r>
            <a:r>
              <a:rPr lang="en-US" dirty="0" smtClean="0">
                <a:solidFill>
                  <a:schemeClr val="tx1"/>
                </a:solidFill>
                <a:latin typeface="Driveby"/>
                <a:cs typeface="Driveby"/>
              </a:rPr>
              <a:t>s Lesson</a:t>
            </a:r>
            <a:endParaRPr lang="en-US" dirty="0">
              <a:solidFill>
                <a:schemeClr val="tx1"/>
              </a:solidFill>
              <a:latin typeface="Driveby"/>
              <a:cs typeface="Driveby"/>
            </a:endParaRPr>
          </a:p>
        </p:txBody>
      </p:sp>
    </p:spTree>
    <p:extLst>
      <p:ext uri="{BB962C8B-B14F-4D97-AF65-F5344CB8AC3E}">
        <p14:creationId xmlns:p14="http://schemas.microsoft.com/office/powerpoint/2010/main" val="86234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960" y="0"/>
            <a:ext cx="6032830" cy="685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85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18566"/>
            <a:ext cx="7772400" cy="2250409"/>
          </a:xfrm>
        </p:spPr>
        <p:txBody>
          <a:bodyPr>
            <a:normAutofit/>
          </a:bodyPr>
          <a:lstStyle/>
          <a:p>
            <a:r>
              <a:rPr lang="en-US" dirty="0" smtClean="0"/>
              <a:t>Judah Led but Other tribes Failed to follow. The result: Cohabitation (1:2–36)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12639"/>
            <a:ext cx="7772400" cy="43394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Driveby"/>
                <a:cs typeface="Driveby"/>
              </a:rPr>
              <a:t>Today</a:t>
            </a:r>
            <a:r>
              <a:rPr lang="uk-UA" dirty="0" smtClean="0">
                <a:solidFill>
                  <a:schemeClr val="tx1"/>
                </a:solidFill>
                <a:latin typeface="Driveby"/>
                <a:cs typeface="Driveby"/>
              </a:rPr>
              <a:t>'</a:t>
            </a:r>
            <a:r>
              <a:rPr lang="en-US" dirty="0" smtClean="0">
                <a:solidFill>
                  <a:schemeClr val="tx1"/>
                </a:solidFill>
                <a:latin typeface="Driveby"/>
                <a:cs typeface="Driveby"/>
              </a:rPr>
              <a:t>s Lesson</a:t>
            </a:r>
            <a:endParaRPr lang="en-US" dirty="0">
              <a:solidFill>
                <a:schemeClr val="tx1"/>
              </a:solidFill>
              <a:latin typeface="Driveby"/>
              <a:cs typeface="Driveby"/>
            </a:endParaRPr>
          </a:p>
        </p:txBody>
      </p:sp>
    </p:spTree>
    <p:extLst>
      <p:ext uri="{BB962C8B-B14F-4D97-AF65-F5344CB8AC3E}">
        <p14:creationId xmlns:p14="http://schemas.microsoft.com/office/powerpoint/2010/main" val="423463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18566"/>
            <a:ext cx="7772400" cy="2250409"/>
          </a:xfrm>
        </p:spPr>
        <p:txBody>
          <a:bodyPr>
            <a:normAutofit/>
          </a:bodyPr>
          <a:lstStyle/>
          <a:p>
            <a:r>
              <a:rPr lang="en-US" dirty="0" smtClean="0"/>
              <a:t>So God raised up Judges/</a:t>
            </a:r>
            <a:r>
              <a:rPr lang="en-US" smtClean="0"/>
              <a:t>warrior in </a:t>
            </a:r>
            <a:r>
              <a:rPr lang="en-US" dirty="0" smtClean="0"/>
              <a:t>Israel (2:10—3:6)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12639"/>
            <a:ext cx="7772400" cy="43394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Driveby"/>
                <a:cs typeface="Driveby"/>
              </a:rPr>
              <a:t>Today</a:t>
            </a:r>
            <a:r>
              <a:rPr lang="uk-UA" dirty="0" smtClean="0">
                <a:solidFill>
                  <a:schemeClr val="tx1"/>
                </a:solidFill>
                <a:latin typeface="Driveby"/>
                <a:cs typeface="Driveby"/>
              </a:rPr>
              <a:t>'</a:t>
            </a:r>
            <a:r>
              <a:rPr lang="en-US" dirty="0" smtClean="0">
                <a:solidFill>
                  <a:schemeClr val="tx1"/>
                </a:solidFill>
                <a:latin typeface="Driveby"/>
                <a:cs typeface="Driveby"/>
              </a:rPr>
              <a:t>s Lesson</a:t>
            </a:r>
            <a:endParaRPr lang="en-US" dirty="0">
              <a:solidFill>
                <a:schemeClr val="tx1"/>
              </a:solidFill>
              <a:latin typeface="Driveby"/>
              <a:cs typeface="Driveby"/>
            </a:endParaRPr>
          </a:p>
        </p:txBody>
      </p:sp>
    </p:spTree>
    <p:extLst>
      <p:ext uri="{BB962C8B-B14F-4D97-AF65-F5344CB8AC3E}">
        <p14:creationId xmlns:p14="http://schemas.microsoft.com/office/powerpoint/2010/main" val="100749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Black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818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 Sermons link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presentation and script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5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8-16 at 10.49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125"/>
            <a:ext cx="9144000" cy="56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24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8-16 at 10.50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903"/>
            <a:ext cx="9144000" cy="520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86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0"/>
            <a:ext cx="6036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38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0"/>
            <a:ext cx="4271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6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89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519313"/>
              </p:ext>
            </p:extLst>
          </p:nvPr>
        </p:nvGraphicFramePr>
        <p:xfrm>
          <a:off x="998538" y="158750"/>
          <a:ext cx="7983537" cy="677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4" imgW="6197600" imgH="5257800" progId="Word.Document.8">
                  <p:embed/>
                </p:oleObj>
              </mc:Choice>
              <mc:Fallback>
                <p:oleObj name="Document" r:id="rId4" imgW="6197600" imgH="5257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158750"/>
                        <a:ext cx="7983537" cy="677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98" name="Rectangle 3"/>
          <p:cNvSpPr>
            <a:spLocks noGrp="1" noChangeArrowheads="1"/>
          </p:cNvSpPr>
          <p:nvPr>
            <p:ph type="title"/>
          </p:nvPr>
        </p:nvSpPr>
        <p:spPr>
          <a:xfrm rot="16200000">
            <a:off x="-3200400" y="2971800"/>
            <a:ext cx="7086600" cy="685800"/>
          </a:xfrm>
        </p:spPr>
        <p:txBody>
          <a:bodyPr/>
          <a:lstStyle/>
          <a:p>
            <a:r>
              <a:rPr kumimoji="0" lang="en-US">
                <a:latin typeface="Arial" charset="0"/>
                <a:ea typeface="ＭＳ Ｐゴシック" charset="0"/>
              </a:rPr>
              <a:t>Years the Judges Ruled </a:t>
            </a:r>
          </a:p>
        </p:txBody>
      </p:sp>
      <p:sp>
        <p:nvSpPr>
          <p:cNvPr id="208899" name="Text Box 4"/>
          <p:cNvSpPr txBox="1">
            <a:spLocks noChangeArrowheads="1"/>
          </p:cNvSpPr>
          <p:nvPr/>
        </p:nvSpPr>
        <p:spPr bwMode="auto">
          <a:xfrm>
            <a:off x="83756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174</a:t>
            </a:r>
          </a:p>
        </p:txBody>
      </p:sp>
    </p:spTree>
    <p:extLst>
      <p:ext uri="{BB962C8B-B14F-4D97-AF65-F5344CB8AC3E}">
        <p14:creationId xmlns:p14="http://schemas.microsoft.com/office/powerpoint/2010/main" val="210365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8-17 at 4.47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14" y="160818"/>
            <a:ext cx="7154185" cy="653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Driveby"/>
                <a:cs typeface="Driveby"/>
              </a:rPr>
              <a:t>Judges</a:t>
            </a:r>
            <a:endParaRPr lang="en-US" dirty="0">
              <a:latin typeface="Driveby"/>
              <a:cs typeface="Driveb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3300"/>
            <a:ext cx="8229600" cy="5715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Why the title? The theme is: </a:t>
            </a:r>
            <a:r>
              <a:rPr lang="ru-RU" sz="2800" b="1" dirty="0"/>
              <a:t>"</a:t>
            </a:r>
            <a:r>
              <a:rPr lang="en-US" sz="2800" b="1" dirty="0"/>
              <a:t>In those days there was no king in Israel; each person did what was right in his/her own eyes</a:t>
            </a:r>
            <a:r>
              <a:rPr lang="ru-RU" sz="2800" b="1" dirty="0"/>
              <a:t>"</a:t>
            </a:r>
            <a:r>
              <a:rPr lang="en-US" sz="2800" b="1" dirty="0"/>
              <a:t> (21:25</a:t>
            </a:r>
            <a:r>
              <a:rPr lang="en-US" sz="2800" b="1" dirty="0" smtClean="0"/>
              <a:t>). In reality, </a:t>
            </a:r>
            <a:r>
              <a:rPr lang="en-US" sz="2800" b="1" dirty="0"/>
              <a:t>God was their king (8:23</a:t>
            </a:r>
            <a:r>
              <a:rPr lang="en-US" sz="2800" b="1" dirty="0" smtClean="0"/>
              <a:t>), </a:t>
            </a:r>
            <a:r>
              <a:rPr lang="en-US" sz="2800" b="1" dirty="0"/>
              <a:t>but they </a:t>
            </a:r>
            <a:r>
              <a:rPr lang="en-US" sz="2800" b="1" dirty="0" smtClean="0"/>
              <a:t>just didn</a:t>
            </a:r>
            <a:r>
              <a:rPr lang="uk-UA" sz="2800" b="1" dirty="0" smtClean="0"/>
              <a:t>'</a:t>
            </a:r>
            <a:r>
              <a:rPr lang="en-US" sz="2800" b="1" dirty="0" smtClean="0"/>
              <a:t>t </a:t>
            </a:r>
            <a:r>
              <a:rPr lang="en-US" sz="2800" b="1" dirty="0"/>
              <a:t>acknowledge Him as their king or live accordingly (see 7:18–</a:t>
            </a:r>
            <a:r>
              <a:rPr lang="en-US" sz="2800" b="1" dirty="0" smtClean="0"/>
              <a:t>20 and 9:7–15)</a:t>
            </a:r>
            <a:r>
              <a:rPr lang="en-US" sz="2800" b="1" dirty="0"/>
              <a:t>. </a:t>
            </a:r>
          </a:p>
          <a:p>
            <a:endParaRPr lang="en-US" sz="1100" b="1" dirty="0" smtClean="0"/>
          </a:p>
          <a:p>
            <a:r>
              <a:rPr lang="en-US" sz="2800" b="1" dirty="0" smtClean="0"/>
              <a:t>When they were in trouble and cried to God, however, God gave them </a:t>
            </a:r>
            <a:r>
              <a:rPr lang="ru-RU" sz="2800" b="1" dirty="0" smtClean="0"/>
              <a:t>"</a:t>
            </a:r>
            <a:r>
              <a:rPr lang="en-US" sz="2800" b="1" dirty="0" smtClean="0"/>
              <a:t>judges</a:t>
            </a:r>
            <a:r>
              <a:rPr lang="ru-RU" sz="2800" b="1" dirty="0" smtClean="0"/>
              <a:t>"</a:t>
            </a:r>
            <a:r>
              <a:rPr lang="en-US" sz="2800" b="1" dirty="0" smtClean="0"/>
              <a:t> or warriors to deliver them. They were </a:t>
            </a:r>
            <a:r>
              <a:rPr lang="en-US" sz="2800" b="1" u="sng" dirty="0" smtClean="0"/>
              <a:t>temporary relief </a:t>
            </a:r>
            <a:r>
              <a:rPr lang="en-US" sz="2800" b="1" dirty="0" smtClean="0"/>
              <a:t>to a big problem (not submitting to God as their king). So, Rick and I see God</a:t>
            </a:r>
            <a:r>
              <a:rPr lang="uk-UA" sz="2800" b="1" dirty="0" smtClean="0"/>
              <a:t>'</a:t>
            </a:r>
            <a:r>
              <a:rPr lang="en-US" sz="2800" b="1" dirty="0" smtClean="0"/>
              <a:t>s provision of these judges as </a:t>
            </a:r>
            <a:r>
              <a:rPr lang="ru-RU" sz="2800" b="1" dirty="0" smtClean="0"/>
              <a:t>"</a:t>
            </a:r>
            <a:r>
              <a:rPr lang="en-US" sz="2800" b="1" dirty="0" smtClean="0"/>
              <a:t>Band-Aids on a Gunshot Wound.</a:t>
            </a:r>
            <a:r>
              <a:rPr lang="ru-RU" sz="2800" b="1" dirty="0" smtClean="0"/>
              <a:t>"</a:t>
            </a:r>
            <a:r>
              <a:rPr lang="en-US" sz="28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128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89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622179"/>
              </p:ext>
            </p:extLst>
          </p:nvPr>
        </p:nvGraphicFramePr>
        <p:xfrm>
          <a:off x="998538" y="158750"/>
          <a:ext cx="7983537" cy="677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Document" r:id="rId4" imgW="6197600" imgH="5257800" progId="Word.Document.8">
                  <p:embed/>
                </p:oleObj>
              </mc:Choice>
              <mc:Fallback>
                <p:oleObj name="Document" r:id="rId4" imgW="6197600" imgH="5257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158750"/>
                        <a:ext cx="7983537" cy="677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98" name="Rectangle 3"/>
          <p:cNvSpPr>
            <a:spLocks noGrp="1" noChangeArrowheads="1"/>
          </p:cNvSpPr>
          <p:nvPr>
            <p:ph type="title"/>
          </p:nvPr>
        </p:nvSpPr>
        <p:spPr>
          <a:xfrm rot="16200000">
            <a:off x="-3200400" y="2971800"/>
            <a:ext cx="7086600" cy="685800"/>
          </a:xfrm>
        </p:spPr>
        <p:txBody>
          <a:bodyPr/>
          <a:lstStyle/>
          <a:p>
            <a:r>
              <a:rPr kumimoji="0" lang="en-US">
                <a:latin typeface="Arial" charset="0"/>
                <a:ea typeface="ＭＳ Ｐゴシック" charset="0"/>
              </a:rPr>
              <a:t>Years the Judges Ruled </a:t>
            </a:r>
          </a:p>
        </p:txBody>
      </p:sp>
      <p:sp>
        <p:nvSpPr>
          <p:cNvPr id="208899" name="Text Box 4"/>
          <p:cNvSpPr txBox="1">
            <a:spLocks noChangeArrowheads="1"/>
          </p:cNvSpPr>
          <p:nvPr/>
        </p:nvSpPr>
        <p:spPr bwMode="auto">
          <a:xfrm>
            <a:off x="83756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174</a:t>
            </a:r>
          </a:p>
        </p:txBody>
      </p:sp>
    </p:spTree>
    <p:extLst>
      <p:ext uri="{BB962C8B-B14F-4D97-AF65-F5344CB8AC3E}">
        <p14:creationId xmlns:p14="http://schemas.microsoft.com/office/powerpoint/2010/main" val="75264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Quill Pen">
  <a:themeElements>
    <a:clrScheme name="Quill Pen 4">
      <a:dk1>
        <a:srgbClr val="000000"/>
      </a:dk1>
      <a:lt1>
        <a:srgbClr val="FFCC66"/>
      </a:lt1>
      <a:dk2>
        <a:srgbClr val="800000"/>
      </a:dk2>
      <a:lt2>
        <a:srgbClr val="FFCC66"/>
      </a:lt2>
      <a:accent1>
        <a:srgbClr val="339933"/>
      </a:accent1>
      <a:accent2>
        <a:srgbClr val="CC6600"/>
      </a:accent2>
      <a:accent3>
        <a:srgbClr val="C0AAAA"/>
      </a:accent3>
      <a:accent4>
        <a:srgbClr val="DAAE56"/>
      </a:accent4>
      <a:accent5>
        <a:srgbClr val="ADCAAD"/>
      </a:accent5>
      <a:accent6>
        <a:srgbClr val="B95C00"/>
      </a:accent6>
      <a:hlink>
        <a:srgbClr val="0033CC"/>
      </a:hlink>
      <a:folHlink>
        <a:srgbClr val="FFCC66"/>
      </a:folHlink>
    </a:clrScheme>
    <a:fontScheme name="Quill Pe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Quill Pen 1">
        <a:dk1>
          <a:srgbClr val="000000"/>
        </a:dk1>
        <a:lt1>
          <a:srgbClr val="FFFF99"/>
        </a:lt1>
        <a:dk2>
          <a:srgbClr val="003300"/>
        </a:dk2>
        <a:lt2>
          <a:srgbClr val="FFCC66"/>
        </a:lt2>
        <a:accent1>
          <a:srgbClr val="CC3300"/>
        </a:accent1>
        <a:accent2>
          <a:srgbClr val="009999"/>
        </a:accent2>
        <a:accent3>
          <a:srgbClr val="AAADAA"/>
        </a:accent3>
        <a:accent4>
          <a:srgbClr val="DADA82"/>
        </a:accent4>
        <a:accent5>
          <a:srgbClr val="E2ADAA"/>
        </a:accent5>
        <a:accent6>
          <a:srgbClr val="008A8A"/>
        </a:accent6>
        <a:hlink>
          <a:srgbClr val="660033"/>
        </a:hlink>
        <a:folHlink>
          <a:srgbClr val="33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ll Pen 2">
        <a:dk1>
          <a:srgbClr val="000000"/>
        </a:dk1>
        <a:lt1>
          <a:srgbClr val="FFFFCC"/>
        </a:lt1>
        <a:dk2>
          <a:srgbClr val="333300"/>
        </a:dk2>
        <a:lt2>
          <a:srgbClr val="3333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ll Pen 3">
        <a:dk1>
          <a:srgbClr val="000000"/>
        </a:dk1>
        <a:lt1>
          <a:srgbClr val="00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00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ll Pen 4">
        <a:dk1>
          <a:srgbClr val="000000"/>
        </a:dk1>
        <a:lt1>
          <a:srgbClr val="FFCC66"/>
        </a:lt1>
        <a:dk2>
          <a:srgbClr val="800000"/>
        </a:dk2>
        <a:lt2>
          <a:srgbClr val="FFCC66"/>
        </a:lt2>
        <a:accent1>
          <a:srgbClr val="339933"/>
        </a:accent1>
        <a:accent2>
          <a:srgbClr val="CC6600"/>
        </a:accent2>
        <a:accent3>
          <a:srgbClr val="C0AAAA"/>
        </a:accent3>
        <a:accent4>
          <a:srgbClr val="DAAE56"/>
        </a:accent4>
        <a:accent5>
          <a:srgbClr val="ADCAAD"/>
        </a:accent5>
        <a:accent6>
          <a:srgbClr val="B95C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ll Pen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ll Pen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ll Pen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297</Words>
  <Application>Microsoft Macintosh PowerPoint</Application>
  <PresentationFormat>On-screen Show (4:3)</PresentationFormat>
  <Paragraphs>30</Paragraphs>
  <Slides>18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49_Blank Presentation</vt:lpstr>
      <vt:lpstr>Quill Pen</vt:lpstr>
      <vt:lpstr>Microsoft Word 97 - 2004 Document</vt:lpstr>
      <vt:lpstr>Band-Aids on a Gunshot Wound </vt:lpstr>
      <vt:lpstr>PowerPoint Presentation</vt:lpstr>
      <vt:lpstr>PowerPoint Presentation</vt:lpstr>
      <vt:lpstr>PowerPoint Presentation</vt:lpstr>
      <vt:lpstr>PowerPoint Presentation</vt:lpstr>
      <vt:lpstr>Years the Judges Ruled </vt:lpstr>
      <vt:lpstr>PowerPoint Presentation</vt:lpstr>
      <vt:lpstr>Judges</vt:lpstr>
      <vt:lpstr>Years the Judges Ruled </vt:lpstr>
      <vt:lpstr>1 cor 10:6 "Now these things occurred as examples to keep us from setting our hearts on evil things as they did."</vt:lpstr>
      <vt:lpstr>Judges 1:1    Judges 2:1–9  Judges 1:2–36  Judges 2:10—3:6</vt:lpstr>
      <vt:lpstr>PowerPoint Presentation</vt:lpstr>
      <vt:lpstr>A Recollection of the History to remind them of their call and their failure (2:1–10)</vt:lpstr>
      <vt:lpstr>PowerPoint Presentation</vt:lpstr>
      <vt:lpstr>Judah Led but Other tribes Failed to follow. The result: Cohabitation (1:2–36)</vt:lpstr>
      <vt:lpstr>So God raised up Judges/warrior in Israel (2:10—3:6)</vt:lpstr>
      <vt:lpstr>Black</vt:lpstr>
      <vt:lpstr>OT Sermons link at biblestudydownloads.org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Judges</dc:title>
  <dc:creator>Andrew B. Spurgeon</dc:creator>
  <cp:lastModifiedBy>Rick Griffith</cp:lastModifiedBy>
  <cp:revision>21</cp:revision>
  <dcterms:created xsi:type="dcterms:W3CDTF">2016-08-16T02:37:16Z</dcterms:created>
  <dcterms:modified xsi:type="dcterms:W3CDTF">2016-08-21T13:15:25Z</dcterms:modified>
</cp:coreProperties>
</file>